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sldIdLst>
    <p:sldId id="261" r:id="rId2"/>
  </p:sldIdLst>
  <p:sldSz cx="7561263" cy="10693400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9561" autoAdjust="0"/>
    <p:restoredTop sz="98941" autoAdjust="0"/>
  </p:normalViewPr>
  <p:slideViewPr>
    <p:cSldViewPr>
      <p:cViewPr varScale="1">
        <p:scale>
          <a:sx n="100" d="100"/>
          <a:sy n="100" d="100"/>
        </p:scale>
        <p:origin x="2496" y="33"/>
      </p:cViewPr>
      <p:guideLst>
        <p:guide orient="horz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presProps" Target="presProps.xml"  /><Relationship Id="rId4" Type="http://schemas.openxmlformats.org/officeDocument/2006/relationships/viewProps" Target="viewProps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그룹 150"/>
          <p:cNvGrpSpPr/>
          <p:nvPr userDrawn="1"/>
        </p:nvGrpSpPr>
        <p:grpSpPr>
          <a:xfrm>
            <a:off x="0" y="0"/>
            <a:ext cx="7559675" cy="10693400"/>
            <a:chOff x="8029575" y="0"/>
            <a:chExt cx="7559675" cy="10693400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8029575" y="0"/>
              <a:ext cx="7559675" cy="1069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29" name="Rectangle 5"/>
            <p:cNvSpPr>
              <a:spLocks noChangeArrowheads="1"/>
            </p:cNvSpPr>
            <p:nvPr userDrawn="1"/>
          </p:nvSpPr>
          <p:spPr bwMode="auto">
            <a:xfrm>
              <a:off x="8029575" y="0"/>
              <a:ext cx="7559675" cy="10693400"/>
            </a:xfrm>
            <a:prstGeom prst="rect">
              <a:avLst/>
            </a:prstGeom>
            <a:solidFill>
              <a:srgbClr val="D2EAE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0" name="Rectangle 6"/>
            <p:cNvSpPr>
              <a:spLocks noChangeArrowheads="1"/>
            </p:cNvSpPr>
            <p:nvPr userDrawn="1"/>
          </p:nvSpPr>
          <p:spPr bwMode="auto">
            <a:xfrm>
              <a:off x="802957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1" name="Rectangle 7"/>
            <p:cNvSpPr>
              <a:spLocks noChangeArrowheads="1"/>
            </p:cNvSpPr>
            <p:nvPr userDrawn="1"/>
          </p:nvSpPr>
          <p:spPr bwMode="auto">
            <a:xfrm>
              <a:off x="8483600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auto">
            <a:xfrm>
              <a:off x="893762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auto">
            <a:xfrm>
              <a:off x="938847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4" name="Rectangle 10"/>
            <p:cNvSpPr>
              <a:spLocks noChangeArrowheads="1"/>
            </p:cNvSpPr>
            <p:nvPr userDrawn="1"/>
          </p:nvSpPr>
          <p:spPr bwMode="auto">
            <a:xfrm>
              <a:off x="984250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5" name="Rectangle 11"/>
            <p:cNvSpPr>
              <a:spLocks noChangeArrowheads="1"/>
            </p:cNvSpPr>
            <p:nvPr userDrawn="1"/>
          </p:nvSpPr>
          <p:spPr bwMode="auto">
            <a:xfrm>
              <a:off x="1029652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6" name="Rectangle 12"/>
            <p:cNvSpPr>
              <a:spLocks noChangeArrowheads="1"/>
            </p:cNvSpPr>
            <p:nvPr userDrawn="1"/>
          </p:nvSpPr>
          <p:spPr bwMode="auto">
            <a:xfrm>
              <a:off x="1075055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7" name="Rectangle 13"/>
            <p:cNvSpPr>
              <a:spLocks noChangeArrowheads="1"/>
            </p:cNvSpPr>
            <p:nvPr userDrawn="1"/>
          </p:nvSpPr>
          <p:spPr bwMode="auto">
            <a:xfrm>
              <a:off x="1120457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8" name="Rectangle 14"/>
            <p:cNvSpPr>
              <a:spLocks noChangeArrowheads="1"/>
            </p:cNvSpPr>
            <p:nvPr userDrawn="1"/>
          </p:nvSpPr>
          <p:spPr bwMode="auto">
            <a:xfrm>
              <a:off x="11658600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39" name="Rectangle 15"/>
            <p:cNvSpPr>
              <a:spLocks noChangeArrowheads="1"/>
            </p:cNvSpPr>
            <p:nvPr userDrawn="1"/>
          </p:nvSpPr>
          <p:spPr bwMode="auto">
            <a:xfrm>
              <a:off x="1211262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0" name="Rectangle 16"/>
            <p:cNvSpPr>
              <a:spLocks noChangeArrowheads="1"/>
            </p:cNvSpPr>
            <p:nvPr userDrawn="1"/>
          </p:nvSpPr>
          <p:spPr bwMode="auto">
            <a:xfrm>
              <a:off x="1256347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1" name="Rectangle 17"/>
            <p:cNvSpPr>
              <a:spLocks noChangeArrowheads="1"/>
            </p:cNvSpPr>
            <p:nvPr userDrawn="1"/>
          </p:nvSpPr>
          <p:spPr bwMode="auto">
            <a:xfrm>
              <a:off x="1301750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2" name="Rectangle 18"/>
            <p:cNvSpPr>
              <a:spLocks noChangeArrowheads="1"/>
            </p:cNvSpPr>
            <p:nvPr userDrawn="1"/>
          </p:nvSpPr>
          <p:spPr bwMode="auto">
            <a:xfrm>
              <a:off x="13471525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3" name="Rectangle 19"/>
            <p:cNvSpPr>
              <a:spLocks noChangeArrowheads="1"/>
            </p:cNvSpPr>
            <p:nvPr userDrawn="1"/>
          </p:nvSpPr>
          <p:spPr bwMode="auto">
            <a:xfrm>
              <a:off x="1392555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4" name="Rectangle 20"/>
            <p:cNvSpPr>
              <a:spLocks noChangeArrowheads="1"/>
            </p:cNvSpPr>
            <p:nvPr userDrawn="1"/>
          </p:nvSpPr>
          <p:spPr bwMode="auto">
            <a:xfrm>
              <a:off x="14379575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5" name="Rectangle 21"/>
            <p:cNvSpPr>
              <a:spLocks noChangeArrowheads="1"/>
            </p:cNvSpPr>
            <p:nvPr userDrawn="1"/>
          </p:nvSpPr>
          <p:spPr bwMode="auto">
            <a:xfrm>
              <a:off x="14833600" y="85725"/>
              <a:ext cx="149225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6" name="Rectangle 22"/>
            <p:cNvSpPr>
              <a:spLocks noChangeArrowheads="1"/>
            </p:cNvSpPr>
            <p:nvPr userDrawn="1"/>
          </p:nvSpPr>
          <p:spPr bwMode="auto">
            <a:xfrm>
              <a:off x="15284450" y="85725"/>
              <a:ext cx="152400" cy="133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7" name="Rectangle 23"/>
            <p:cNvSpPr>
              <a:spLocks noChangeArrowheads="1"/>
            </p:cNvSpPr>
            <p:nvPr userDrawn="1"/>
          </p:nvSpPr>
          <p:spPr bwMode="auto">
            <a:xfrm>
              <a:off x="825500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8" name="Rectangle 24"/>
            <p:cNvSpPr>
              <a:spLocks noChangeArrowheads="1"/>
            </p:cNvSpPr>
            <p:nvPr userDrawn="1"/>
          </p:nvSpPr>
          <p:spPr bwMode="auto">
            <a:xfrm>
              <a:off x="870902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49" name="Rectangle 25"/>
            <p:cNvSpPr>
              <a:spLocks noChangeArrowheads="1"/>
            </p:cNvSpPr>
            <p:nvPr userDrawn="1"/>
          </p:nvSpPr>
          <p:spPr bwMode="auto">
            <a:xfrm>
              <a:off x="916305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0" name="Rectangle 26"/>
            <p:cNvSpPr>
              <a:spLocks noChangeArrowheads="1"/>
            </p:cNvSpPr>
            <p:nvPr userDrawn="1"/>
          </p:nvSpPr>
          <p:spPr bwMode="auto">
            <a:xfrm>
              <a:off x="9617075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1" name="Rectangle 27"/>
            <p:cNvSpPr>
              <a:spLocks noChangeArrowheads="1"/>
            </p:cNvSpPr>
            <p:nvPr userDrawn="1"/>
          </p:nvSpPr>
          <p:spPr bwMode="auto">
            <a:xfrm>
              <a:off x="10071100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2" name="Rectangle 28"/>
            <p:cNvSpPr>
              <a:spLocks noChangeArrowheads="1"/>
            </p:cNvSpPr>
            <p:nvPr userDrawn="1"/>
          </p:nvSpPr>
          <p:spPr bwMode="auto">
            <a:xfrm>
              <a:off x="10525125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3" name="Rectangle 29"/>
            <p:cNvSpPr>
              <a:spLocks noChangeArrowheads="1"/>
            </p:cNvSpPr>
            <p:nvPr userDrawn="1"/>
          </p:nvSpPr>
          <p:spPr bwMode="auto">
            <a:xfrm>
              <a:off x="1097597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4" name="Rectangle 30"/>
            <p:cNvSpPr>
              <a:spLocks noChangeArrowheads="1"/>
            </p:cNvSpPr>
            <p:nvPr userDrawn="1"/>
          </p:nvSpPr>
          <p:spPr bwMode="auto">
            <a:xfrm>
              <a:off x="1143000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5" name="Rectangle 31"/>
            <p:cNvSpPr>
              <a:spLocks noChangeArrowheads="1"/>
            </p:cNvSpPr>
            <p:nvPr userDrawn="1"/>
          </p:nvSpPr>
          <p:spPr bwMode="auto">
            <a:xfrm>
              <a:off x="1188402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6" name="Rectangle 32"/>
            <p:cNvSpPr>
              <a:spLocks noChangeArrowheads="1"/>
            </p:cNvSpPr>
            <p:nvPr userDrawn="1"/>
          </p:nvSpPr>
          <p:spPr bwMode="auto">
            <a:xfrm>
              <a:off x="1233805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7" name="Rectangle 33"/>
            <p:cNvSpPr>
              <a:spLocks noChangeArrowheads="1"/>
            </p:cNvSpPr>
            <p:nvPr userDrawn="1"/>
          </p:nvSpPr>
          <p:spPr bwMode="auto">
            <a:xfrm>
              <a:off x="12792075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8" name="Rectangle 34"/>
            <p:cNvSpPr>
              <a:spLocks noChangeArrowheads="1"/>
            </p:cNvSpPr>
            <p:nvPr userDrawn="1"/>
          </p:nvSpPr>
          <p:spPr bwMode="auto">
            <a:xfrm>
              <a:off x="13246100" y="53657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59" name="Rectangle 35"/>
            <p:cNvSpPr>
              <a:spLocks noChangeArrowheads="1"/>
            </p:cNvSpPr>
            <p:nvPr userDrawn="1"/>
          </p:nvSpPr>
          <p:spPr bwMode="auto">
            <a:xfrm>
              <a:off x="1369695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0" name="Rectangle 36"/>
            <p:cNvSpPr>
              <a:spLocks noChangeArrowheads="1"/>
            </p:cNvSpPr>
            <p:nvPr userDrawn="1"/>
          </p:nvSpPr>
          <p:spPr bwMode="auto">
            <a:xfrm>
              <a:off x="1415097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1" name="Rectangle 37"/>
            <p:cNvSpPr>
              <a:spLocks noChangeArrowheads="1"/>
            </p:cNvSpPr>
            <p:nvPr userDrawn="1"/>
          </p:nvSpPr>
          <p:spPr bwMode="auto">
            <a:xfrm>
              <a:off x="14605000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2" name="Rectangle 38"/>
            <p:cNvSpPr>
              <a:spLocks noChangeArrowheads="1"/>
            </p:cNvSpPr>
            <p:nvPr userDrawn="1"/>
          </p:nvSpPr>
          <p:spPr bwMode="auto">
            <a:xfrm>
              <a:off x="15059025" y="53657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3" name="Rectangle 39"/>
            <p:cNvSpPr>
              <a:spLocks noChangeArrowheads="1"/>
            </p:cNvSpPr>
            <p:nvPr userDrawn="1"/>
          </p:nvSpPr>
          <p:spPr bwMode="auto">
            <a:xfrm>
              <a:off x="15513050" y="536575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4" name="Rectangle 40"/>
            <p:cNvSpPr>
              <a:spLocks noChangeArrowheads="1"/>
            </p:cNvSpPr>
            <p:nvPr userDrawn="1"/>
          </p:nvSpPr>
          <p:spPr bwMode="auto">
            <a:xfrm>
              <a:off x="802957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5" name="Rectangle 41"/>
            <p:cNvSpPr>
              <a:spLocks noChangeArrowheads="1"/>
            </p:cNvSpPr>
            <p:nvPr userDrawn="1"/>
          </p:nvSpPr>
          <p:spPr bwMode="auto">
            <a:xfrm>
              <a:off x="8483600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6" name="Rectangle 42"/>
            <p:cNvSpPr>
              <a:spLocks noChangeArrowheads="1"/>
            </p:cNvSpPr>
            <p:nvPr userDrawn="1"/>
          </p:nvSpPr>
          <p:spPr bwMode="auto">
            <a:xfrm>
              <a:off x="893762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7" name="Rectangle 43"/>
            <p:cNvSpPr>
              <a:spLocks noChangeArrowheads="1"/>
            </p:cNvSpPr>
            <p:nvPr userDrawn="1"/>
          </p:nvSpPr>
          <p:spPr bwMode="auto">
            <a:xfrm>
              <a:off x="938847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8" name="Rectangle 44"/>
            <p:cNvSpPr>
              <a:spLocks noChangeArrowheads="1"/>
            </p:cNvSpPr>
            <p:nvPr userDrawn="1"/>
          </p:nvSpPr>
          <p:spPr bwMode="auto">
            <a:xfrm>
              <a:off x="984250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69" name="Rectangle 45"/>
            <p:cNvSpPr>
              <a:spLocks noChangeArrowheads="1"/>
            </p:cNvSpPr>
            <p:nvPr userDrawn="1"/>
          </p:nvSpPr>
          <p:spPr bwMode="auto">
            <a:xfrm>
              <a:off x="1029652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0" name="Rectangle 46"/>
            <p:cNvSpPr>
              <a:spLocks noChangeArrowheads="1"/>
            </p:cNvSpPr>
            <p:nvPr userDrawn="1"/>
          </p:nvSpPr>
          <p:spPr bwMode="auto">
            <a:xfrm>
              <a:off x="1075055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1" name="Rectangle 47"/>
            <p:cNvSpPr>
              <a:spLocks noChangeArrowheads="1"/>
            </p:cNvSpPr>
            <p:nvPr userDrawn="1"/>
          </p:nvSpPr>
          <p:spPr bwMode="auto">
            <a:xfrm>
              <a:off x="1120457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2" name="Rectangle 48"/>
            <p:cNvSpPr>
              <a:spLocks noChangeArrowheads="1"/>
            </p:cNvSpPr>
            <p:nvPr userDrawn="1"/>
          </p:nvSpPr>
          <p:spPr bwMode="auto">
            <a:xfrm>
              <a:off x="11658600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3" name="Rectangle 49"/>
            <p:cNvSpPr>
              <a:spLocks noChangeArrowheads="1"/>
            </p:cNvSpPr>
            <p:nvPr userDrawn="1"/>
          </p:nvSpPr>
          <p:spPr bwMode="auto">
            <a:xfrm>
              <a:off x="1211262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4" name="Rectangle 50"/>
            <p:cNvSpPr>
              <a:spLocks noChangeArrowheads="1"/>
            </p:cNvSpPr>
            <p:nvPr userDrawn="1"/>
          </p:nvSpPr>
          <p:spPr bwMode="auto">
            <a:xfrm>
              <a:off x="1256347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5" name="Rectangle 51"/>
            <p:cNvSpPr>
              <a:spLocks noChangeArrowheads="1"/>
            </p:cNvSpPr>
            <p:nvPr userDrawn="1"/>
          </p:nvSpPr>
          <p:spPr bwMode="auto">
            <a:xfrm>
              <a:off x="1301750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6" name="Rectangle 52"/>
            <p:cNvSpPr>
              <a:spLocks noChangeArrowheads="1"/>
            </p:cNvSpPr>
            <p:nvPr userDrawn="1"/>
          </p:nvSpPr>
          <p:spPr bwMode="auto">
            <a:xfrm>
              <a:off x="13471525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7" name="Rectangle 53"/>
            <p:cNvSpPr>
              <a:spLocks noChangeArrowheads="1"/>
            </p:cNvSpPr>
            <p:nvPr userDrawn="1"/>
          </p:nvSpPr>
          <p:spPr bwMode="auto">
            <a:xfrm>
              <a:off x="1392555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8" name="Rectangle 54"/>
            <p:cNvSpPr>
              <a:spLocks noChangeArrowheads="1"/>
            </p:cNvSpPr>
            <p:nvPr userDrawn="1"/>
          </p:nvSpPr>
          <p:spPr bwMode="auto">
            <a:xfrm>
              <a:off x="14379575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79" name="Rectangle 55"/>
            <p:cNvSpPr>
              <a:spLocks noChangeArrowheads="1"/>
            </p:cNvSpPr>
            <p:nvPr userDrawn="1"/>
          </p:nvSpPr>
          <p:spPr bwMode="auto">
            <a:xfrm>
              <a:off x="14833600" y="99060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0" name="Rectangle 56"/>
            <p:cNvSpPr>
              <a:spLocks noChangeArrowheads="1"/>
            </p:cNvSpPr>
            <p:nvPr userDrawn="1"/>
          </p:nvSpPr>
          <p:spPr bwMode="auto">
            <a:xfrm>
              <a:off x="15284450" y="99060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1" name="Rectangle 57"/>
            <p:cNvSpPr>
              <a:spLocks noChangeArrowheads="1"/>
            </p:cNvSpPr>
            <p:nvPr userDrawn="1"/>
          </p:nvSpPr>
          <p:spPr bwMode="auto">
            <a:xfrm>
              <a:off x="825500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2" name="Rectangle 58"/>
            <p:cNvSpPr>
              <a:spLocks noChangeArrowheads="1"/>
            </p:cNvSpPr>
            <p:nvPr userDrawn="1"/>
          </p:nvSpPr>
          <p:spPr bwMode="auto">
            <a:xfrm>
              <a:off x="870902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3" name="Rectangle 59"/>
            <p:cNvSpPr>
              <a:spLocks noChangeArrowheads="1"/>
            </p:cNvSpPr>
            <p:nvPr userDrawn="1"/>
          </p:nvSpPr>
          <p:spPr bwMode="auto">
            <a:xfrm>
              <a:off x="916305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4" name="Rectangle 60"/>
            <p:cNvSpPr>
              <a:spLocks noChangeArrowheads="1"/>
            </p:cNvSpPr>
            <p:nvPr userDrawn="1"/>
          </p:nvSpPr>
          <p:spPr bwMode="auto">
            <a:xfrm>
              <a:off x="9617075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5" name="Rectangle 61"/>
            <p:cNvSpPr>
              <a:spLocks noChangeArrowheads="1"/>
            </p:cNvSpPr>
            <p:nvPr userDrawn="1"/>
          </p:nvSpPr>
          <p:spPr bwMode="auto">
            <a:xfrm>
              <a:off x="10071100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6" name="Rectangle 62"/>
            <p:cNvSpPr>
              <a:spLocks noChangeArrowheads="1"/>
            </p:cNvSpPr>
            <p:nvPr userDrawn="1"/>
          </p:nvSpPr>
          <p:spPr bwMode="auto">
            <a:xfrm>
              <a:off x="10525125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7" name="Rectangle 63"/>
            <p:cNvSpPr>
              <a:spLocks noChangeArrowheads="1"/>
            </p:cNvSpPr>
            <p:nvPr userDrawn="1"/>
          </p:nvSpPr>
          <p:spPr bwMode="auto">
            <a:xfrm>
              <a:off x="1097597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8" name="Rectangle 64"/>
            <p:cNvSpPr>
              <a:spLocks noChangeArrowheads="1"/>
            </p:cNvSpPr>
            <p:nvPr userDrawn="1"/>
          </p:nvSpPr>
          <p:spPr bwMode="auto">
            <a:xfrm>
              <a:off x="1143000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89" name="Rectangle 65"/>
            <p:cNvSpPr>
              <a:spLocks noChangeArrowheads="1"/>
            </p:cNvSpPr>
            <p:nvPr userDrawn="1"/>
          </p:nvSpPr>
          <p:spPr bwMode="auto">
            <a:xfrm>
              <a:off x="1188402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0" name="Rectangle 66"/>
            <p:cNvSpPr>
              <a:spLocks noChangeArrowheads="1"/>
            </p:cNvSpPr>
            <p:nvPr userDrawn="1"/>
          </p:nvSpPr>
          <p:spPr bwMode="auto">
            <a:xfrm>
              <a:off x="1233805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1" name="Rectangle 67"/>
            <p:cNvSpPr>
              <a:spLocks noChangeArrowheads="1"/>
            </p:cNvSpPr>
            <p:nvPr userDrawn="1"/>
          </p:nvSpPr>
          <p:spPr bwMode="auto">
            <a:xfrm>
              <a:off x="12792075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2" name="Rectangle 68"/>
            <p:cNvSpPr>
              <a:spLocks noChangeArrowheads="1"/>
            </p:cNvSpPr>
            <p:nvPr userDrawn="1"/>
          </p:nvSpPr>
          <p:spPr bwMode="auto">
            <a:xfrm>
              <a:off x="13246100" y="14446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3" name="Rectangle 69"/>
            <p:cNvSpPr>
              <a:spLocks noChangeArrowheads="1"/>
            </p:cNvSpPr>
            <p:nvPr userDrawn="1"/>
          </p:nvSpPr>
          <p:spPr bwMode="auto">
            <a:xfrm>
              <a:off x="1369695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4" name="Rectangle 70"/>
            <p:cNvSpPr>
              <a:spLocks noChangeArrowheads="1"/>
            </p:cNvSpPr>
            <p:nvPr userDrawn="1"/>
          </p:nvSpPr>
          <p:spPr bwMode="auto">
            <a:xfrm>
              <a:off x="1415097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5" name="Rectangle 71"/>
            <p:cNvSpPr>
              <a:spLocks noChangeArrowheads="1"/>
            </p:cNvSpPr>
            <p:nvPr userDrawn="1"/>
          </p:nvSpPr>
          <p:spPr bwMode="auto">
            <a:xfrm>
              <a:off x="14605000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6" name="Rectangle 72"/>
            <p:cNvSpPr>
              <a:spLocks noChangeArrowheads="1"/>
            </p:cNvSpPr>
            <p:nvPr userDrawn="1"/>
          </p:nvSpPr>
          <p:spPr bwMode="auto">
            <a:xfrm>
              <a:off x="15059025" y="14446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7" name="Rectangle 73"/>
            <p:cNvSpPr>
              <a:spLocks noChangeArrowheads="1"/>
            </p:cNvSpPr>
            <p:nvPr userDrawn="1"/>
          </p:nvSpPr>
          <p:spPr bwMode="auto">
            <a:xfrm>
              <a:off x="15513050" y="1444625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8" name="Rectangle 74"/>
            <p:cNvSpPr>
              <a:spLocks noChangeArrowheads="1"/>
            </p:cNvSpPr>
            <p:nvPr userDrawn="1"/>
          </p:nvSpPr>
          <p:spPr bwMode="auto">
            <a:xfrm>
              <a:off x="825500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099" name="Rectangle 75"/>
            <p:cNvSpPr>
              <a:spLocks noChangeArrowheads="1"/>
            </p:cNvSpPr>
            <p:nvPr userDrawn="1"/>
          </p:nvSpPr>
          <p:spPr bwMode="auto">
            <a:xfrm>
              <a:off x="870902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0" name="Rectangle 76"/>
            <p:cNvSpPr>
              <a:spLocks noChangeArrowheads="1"/>
            </p:cNvSpPr>
            <p:nvPr userDrawn="1"/>
          </p:nvSpPr>
          <p:spPr bwMode="auto">
            <a:xfrm>
              <a:off x="916305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1" name="Rectangle 77"/>
            <p:cNvSpPr>
              <a:spLocks noChangeArrowheads="1"/>
            </p:cNvSpPr>
            <p:nvPr userDrawn="1"/>
          </p:nvSpPr>
          <p:spPr bwMode="auto">
            <a:xfrm>
              <a:off x="9617075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2" name="Rectangle 78"/>
            <p:cNvSpPr>
              <a:spLocks noChangeArrowheads="1"/>
            </p:cNvSpPr>
            <p:nvPr userDrawn="1"/>
          </p:nvSpPr>
          <p:spPr bwMode="auto">
            <a:xfrm>
              <a:off x="10071100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3" name="Rectangle 79"/>
            <p:cNvSpPr>
              <a:spLocks noChangeArrowheads="1"/>
            </p:cNvSpPr>
            <p:nvPr userDrawn="1"/>
          </p:nvSpPr>
          <p:spPr bwMode="auto">
            <a:xfrm>
              <a:off x="10525125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4" name="Rectangle 80"/>
            <p:cNvSpPr>
              <a:spLocks noChangeArrowheads="1"/>
            </p:cNvSpPr>
            <p:nvPr userDrawn="1"/>
          </p:nvSpPr>
          <p:spPr bwMode="auto">
            <a:xfrm>
              <a:off x="1097597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5" name="Rectangle 81"/>
            <p:cNvSpPr>
              <a:spLocks noChangeArrowheads="1"/>
            </p:cNvSpPr>
            <p:nvPr userDrawn="1"/>
          </p:nvSpPr>
          <p:spPr bwMode="auto">
            <a:xfrm>
              <a:off x="1143000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6" name="Rectangle 82"/>
            <p:cNvSpPr>
              <a:spLocks noChangeArrowheads="1"/>
            </p:cNvSpPr>
            <p:nvPr userDrawn="1"/>
          </p:nvSpPr>
          <p:spPr bwMode="auto">
            <a:xfrm>
              <a:off x="1188402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7" name="Rectangle 83"/>
            <p:cNvSpPr>
              <a:spLocks noChangeArrowheads="1"/>
            </p:cNvSpPr>
            <p:nvPr userDrawn="1"/>
          </p:nvSpPr>
          <p:spPr bwMode="auto">
            <a:xfrm>
              <a:off x="1233805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8" name="Rectangle 84"/>
            <p:cNvSpPr>
              <a:spLocks noChangeArrowheads="1"/>
            </p:cNvSpPr>
            <p:nvPr userDrawn="1"/>
          </p:nvSpPr>
          <p:spPr bwMode="auto">
            <a:xfrm>
              <a:off x="12792075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09" name="Rectangle 85"/>
            <p:cNvSpPr>
              <a:spLocks noChangeArrowheads="1"/>
            </p:cNvSpPr>
            <p:nvPr userDrawn="1"/>
          </p:nvSpPr>
          <p:spPr bwMode="auto">
            <a:xfrm>
              <a:off x="13246100" y="23050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0" name="Rectangle 86"/>
            <p:cNvSpPr>
              <a:spLocks noChangeArrowheads="1"/>
            </p:cNvSpPr>
            <p:nvPr userDrawn="1"/>
          </p:nvSpPr>
          <p:spPr bwMode="auto">
            <a:xfrm>
              <a:off x="1369695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1" name="Rectangle 87"/>
            <p:cNvSpPr>
              <a:spLocks noChangeArrowheads="1"/>
            </p:cNvSpPr>
            <p:nvPr userDrawn="1"/>
          </p:nvSpPr>
          <p:spPr bwMode="auto">
            <a:xfrm>
              <a:off x="1415097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2" name="Rectangle 88"/>
            <p:cNvSpPr>
              <a:spLocks noChangeArrowheads="1"/>
            </p:cNvSpPr>
            <p:nvPr userDrawn="1"/>
          </p:nvSpPr>
          <p:spPr bwMode="auto">
            <a:xfrm>
              <a:off x="14605000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3" name="Rectangle 89"/>
            <p:cNvSpPr>
              <a:spLocks noChangeArrowheads="1"/>
            </p:cNvSpPr>
            <p:nvPr userDrawn="1"/>
          </p:nvSpPr>
          <p:spPr bwMode="auto">
            <a:xfrm>
              <a:off x="15059025" y="23050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4" name="Rectangle 90"/>
            <p:cNvSpPr>
              <a:spLocks noChangeArrowheads="1"/>
            </p:cNvSpPr>
            <p:nvPr userDrawn="1"/>
          </p:nvSpPr>
          <p:spPr bwMode="auto">
            <a:xfrm>
              <a:off x="15513050" y="2305050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5" name="Rectangle 91"/>
            <p:cNvSpPr>
              <a:spLocks noChangeArrowheads="1"/>
            </p:cNvSpPr>
            <p:nvPr userDrawn="1"/>
          </p:nvSpPr>
          <p:spPr bwMode="auto">
            <a:xfrm>
              <a:off x="802957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6" name="Rectangle 92"/>
            <p:cNvSpPr>
              <a:spLocks noChangeArrowheads="1"/>
            </p:cNvSpPr>
            <p:nvPr userDrawn="1"/>
          </p:nvSpPr>
          <p:spPr bwMode="auto">
            <a:xfrm>
              <a:off x="8483600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7" name="Rectangle 93"/>
            <p:cNvSpPr>
              <a:spLocks noChangeArrowheads="1"/>
            </p:cNvSpPr>
            <p:nvPr userDrawn="1"/>
          </p:nvSpPr>
          <p:spPr bwMode="auto">
            <a:xfrm>
              <a:off x="893762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8" name="Rectangle 94"/>
            <p:cNvSpPr>
              <a:spLocks noChangeArrowheads="1"/>
            </p:cNvSpPr>
            <p:nvPr userDrawn="1"/>
          </p:nvSpPr>
          <p:spPr bwMode="auto">
            <a:xfrm>
              <a:off x="938847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19" name="Rectangle 95"/>
            <p:cNvSpPr>
              <a:spLocks noChangeArrowheads="1"/>
            </p:cNvSpPr>
            <p:nvPr userDrawn="1"/>
          </p:nvSpPr>
          <p:spPr bwMode="auto">
            <a:xfrm>
              <a:off x="984250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0" name="Rectangle 96"/>
            <p:cNvSpPr>
              <a:spLocks noChangeArrowheads="1"/>
            </p:cNvSpPr>
            <p:nvPr userDrawn="1"/>
          </p:nvSpPr>
          <p:spPr bwMode="auto">
            <a:xfrm>
              <a:off x="1029652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1" name="Rectangle 97"/>
            <p:cNvSpPr>
              <a:spLocks noChangeArrowheads="1"/>
            </p:cNvSpPr>
            <p:nvPr userDrawn="1"/>
          </p:nvSpPr>
          <p:spPr bwMode="auto">
            <a:xfrm>
              <a:off x="1075055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2" name="Rectangle 98"/>
            <p:cNvSpPr>
              <a:spLocks noChangeArrowheads="1"/>
            </p:cNvSpPr>
            <p:nvPr userDrawn="1"/>
          </p:nvSpPr>
          <p:spPr bwMode="auto">
            <a:xfrm>
              <a:off x="1120457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3" name="Rectangle 99"/>
            <p:cNvSpPr>
              <a:spLocks noChangeArrowheads="1"/>
            </p:cNvSpPr>
            <p:nvPr userDrawn="1"/>
          </p:nvSpPr>
          <p:spPr bwMode="auto">
            <a:xfrm>
              <a:off x="11658600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4" name="Rectangle 100"/>
            <p:cNvSpPr>
              <a:spLocks noChangeArrowheads="1"/>
            </p:cNvSpPr>
            <p:nvPr userDrawn="1"/>
          </p:nvSpPr>
          <p:spPr bwMode="auto">
            <a:xfrm>
              <a:off x="1211262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5" name="Rectangle 101"/>
            <p:cNvSpPr>
              <a:spLocks noChangeArrowheads="1"/>
            </p:cNvSpPr>
            <p:nvPr userDrawn="1"/>
          </p:nvSpPr>
          <p:spPr bwMode="auto">
            <a:xfrm>
              <a:off x="1256347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6" name="Rectangle 102"/>
            <p:cNvSpPr>
              <a:spLocks noChangeArrowheads="1"/>
            </p:cNvSpPr>
            <p:nvPr userDrawn="1"/>
          </p:nvSpPr>
          <p:spPr bwMode="auto">
            <a:xfrm>
              <a:off x="1301750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7" name="Rectangle 103"/>
            <p:cNvSpPr>
              <a:spLocks noChangeArrowheads="1"/>
            </p:cNvSpPr>
            <p:nvPr userDrawn="1"/>
          </p:nvSpPr>
          <p:spPr bwMode="auto">
            <a:xfrm>
              <a:off x="13471525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8" name="Rectangle 104"/>
            <p:cNvSpPr>
              <a:spLocks noChangeArrowheads="1"/>
            </p:cNvSpPr>
            <p:nvPr userDrawn="1"/>
          </p:nvSpPr>
          <p:spPr bwMode="auto">
            <a:xfrm>
              <a:off x="1392555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29" name="Rectangle 105"/>
            <p:cNvSpPr>
              <a:spLocks noChangeArrowheads="1"/>
            </p:cNvSpPr>
            <p:nvPr userDrawn="1"/>
          </p:nvSpPr>
          <p:spPr bwMode="auto">
            <a:xfrm>
              <a:off x="14379575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0" name="Rectangle 106"/>
            <p:cNvSpPr>
              <a:spLocks noChangeArrowheads="1"/>
            </p:cNvSpPr>
            <p:nvPr userDrawn="1"/>
          </p:nvSpPr>
          <p:spPr bwMode="auto">
            <a:xfrm>
              <a:off x="14833600" y="18986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1" name="Rectangle 107"/>
            <p:cNvSpPr>
              <a:spLocks noChangeArrowheads="1"/>
            </p:cNvSpPr>
            <p:nvPr userDrawn="1"/>
          </p:nvSpPr>
          <p:spPr bwMode="auto">
            <a:xfrm>
              <a:off x="15284450" y="18986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2" name="Rectangle 108"/>
            <p:cNvSpPr>
              <a:spLocks noChangeArrowheads="1"/>
            </p:cNvSpPr>
            <p:nvPr userDrawn="1"/>
          </p:nvSpPr>
          <p:spPr bwMode="auto">
            <a:xfrm>
              <a:off x="825500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3" name="Rectangle 109"/>
            <p:cNvSpPr>
              <a:spLocks noChangeArrowheads="1"/>
            </p:cNvSpPr>
            <p:nvPr userDrawn="1"/>
          </p:nvSpPr>
          <p:spPr bwMode="auto">
            <a:xfrm>
              <a:off x="870902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4" name="Rectangle 110"/>
            <p:cNvSpPr>
              <a:spLocks noChangeArrowheads="1"/>
            </p:cNvSpPr>
            <p:nvPr userDrawn="1"/>
          </p:nvSpPr>
          <p:spPr bwMode="auto">
            <a:xfrm>
              <a:off x="916305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5" name="Rectangle 111"/>
            <p:cNvSpPr>
              <a:spLocks noChangeArrowheads="1"/>
            </p:cNvSpPr>
            <p:nvPr userDrawn="1"/>
          </p:nvSpPr>
          <p:spPr bwMode="auto">
            <a:xfrm>
              <a:off x="9617075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6" name="Rectangle 112"/>
            <p:cNvSpPr>
              <a:spLocks noChangeArrowheads="1"/>
            </p:cNvSpPr>
            <p:nvPr userDrawn="1"/>
          </p:nvSpPr>
          <p:spPr bwMode="auto">
            <a:xfrm>
              <a:off x="10071100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7" name="Rectangle 113"/>
            <p:cNvSpPr>
              <a:spLocks noChangeArrowheads="1"/>
            </p:cNvSpPr>
            <p:nvPr userDrawn="1"/>
          </p:nvSpPr>
          <p:spPr bwMode="auto">
            <a:xfrm>
              <a:off x="10525125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8" name="Rectangle 114"/>
            <p:cNvSpPr>
              <a:spLocks noChangeArrowheads="1"/>
            </p:cNvSpPr>
            <p:nvPr userDrawn="1"/>
          </p:nvSpPr>
          <p:spPr bwMode="auto">
            <a:xfrm>
              <a:off x="1097597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39" name="Rectangle 115"/>
            <p:cNvSpPr>
              <a:spLocks noChangeArrowheads="1"/>
            </p:cNvSpPr>
            <p:nvPr userDrawn="1"/>
          </p:nvSpPr>
          <p:spPr bwMode="auto">
            <a:xfrm>
              <a:off x="1143000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0" name="Rectangle 116"/>
            <p:cNvSpPr>
              <a:spLocks noChangeArrowheads="1"/>
            </p:cNvSpPr>
            <p:nvPr userDrawn="1"/>
          </p:nvSpPr>
          <p:spPr bwMode="auto">
            <a:xfrm>
              <a:off x="1188402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1" name="Rectangle 117"/>
            <p:cNvSpPr>
              <a:spLocks noChangeArrowheads="1"/>
            </p:cNvSpPr>
            <p:nvPr userDrawn="1"/>
          </p:nvSpPr>
          <p:spPr bwMode="auto">
            <a:xfrm>
              <a:off x="1233805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2" name="Rectangle 118"/>
            <p:cNvSpPr>
              <a:spLocks noChangeArrowheads="1"/>
            </p:cNvSpPr>
            <p:nvPr userDrawn="1"/>
          </p:nvSpPr>
          <p:spPr bwMode="auto">
            <a:xfrm>
              <a:off x="12792075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3" name="Rectangle 119"/>
            <p:cNvSpPr>
              <a:spLocks noChangeArrowheads="1"/>
            </p:cNvSpPr>
            <p:nvPr userDrawn="1"/>
          </p:nvSpPr>
          <p:spPr bwMode="auto">
            <a:xfrm>
              <a:off x="13246100" y="9991725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4" name="Rectangle 120"/>
            <p:cNvSpPr>
              <a:spLocks noChangeArrowheads="1"/>
            </p:cNvSpPr>
            <p:nvPr userDrawn="1"/>
          </p:nvSpPr>
          <p:spPr bwMode="auto">
            <a:xfrm>
              <a:off x="1369695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5" name="Rectangle 121"/>
            <p:cNvSpPr>
              <a:spLocks noChangeArrowheads="1"/>
            </p:cNvSpPr>
            <p:nvPr userDrawn="1"/>
          </p:nvSpPr>
          <p:spPr bwMode="auto">
            <a:xfrm>
              <a:off x="1415097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6" name="Rectangle 122"/>
            <p:cNvSpPr>
              <a:spLocks noChangeArrowheads="1"/>
            </p:cNvSpPr>
            <p:nvPr userDrawn="1"/>
          </p:nvSpPr>
          <p:spPr bwMode="auto">
            <a:xfrm>
              <a:off x="14605000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7" name="Rectangle 123"/>
            <p:cNvSpPr>
              <a:spLocks noChangeArrowheads="1"/>
            </p:cNvSpPr>
            <p:nvPr userDrawn="1"/>
          </p:nvSpPr>
          <p:spPr bwMode="auto">
            <a:xfrm>
              <a:off x="15059025" y="9991725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8" name="Rectangle 124"/>
            <p:cNvSpPr>
              <a:spLocks noChangeArrowheads="1"/>
            </p:cNvSpPr>
            <p:nvPr userDrawn="1"/>
          </p:nvSpPr>
          <p:spPr bwMode="auto">
            <a:xfrm>
              <a:off x="15513050" y="9991725"/>
              <a:ext cx="762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49" name="Rectangle 125"/>
            <p:cNvSpPr>
              <a:spLocks noChangeArrowheads="1"/>
            </p:cNvSpPr>
            <p:nvPr userDrawn="1"/>
          </p:nvSpPr>
          <p:spPr bwMode="auto">
            <a:xfrm>
              <a:off x="802957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0" name="Rectangle 126"/>
            <p:cNvSpPr>
              <a:spLocks noChangeArrowheads="1"/>
            </p:cNvSpPr>
            <p:nvPr userDrawn="1"/>
          </p:nvSpPr>
          <p:spPr bwMode="auto">
            <a:xfrm>
              <a:off x="8483600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1" name="Rectangle 127"/>
            <p:cNvSpPr>
              <a:spLocks noChangeArrowheads="1"/>
            </p:cNvSpPr>
            <p:nvPr userDrawn="1"/>
          </p:nvSpPr>
          <p:spPr bwMode="auto">
            <a:xfrm>
              <a:off x="893762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2" name="Rectangle 128"/>
            <p:cNvSpPr>
              <a:spLocks noChangeArrowheads="1"/>
            </p:cNvSpPr>
            <p:nvPr userDrawn="1"/>
          </p:nvSpPr>
          <p:spPr bwMode="auto">
            <a:xfrm>
              <a:off x="938847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3" name="Rectangle 129"/>
            <p:cNvSpPr>
              <a:spLocks noChangeArrowheads="1"/>
            </p:cNvSpPr>
            <p:nvPr userDrawn="1"/>
          </p:nvSpPr>
          <p:spPr bwMode="auto">
            <a:xfrm>
              <a:off x="984250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4" name="Rectangle 130"/>
            <p:cNvSpPr>
              <a:spLocks noChangeArrowheads="1"/>
            </p:cNvSpPr>
            <p:nvPr userDrawn="1"/>
          </p:nvSpPr>
          <p:spPr bwMode="auto">
            <a:xfrm>
              <a:off x="1029652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5" name="Rectangle 131"/>
            <p:cNvSpPr>
              <a:spLocks noChangeArrowheads="1"/>
            </p:cNvSpPr>
            <p:nvPr userDrawn="1"/>
          </p:nvSpPr>
          <p:spPr bwMode="auto">
            <a:xfrm>
              <a:off x="1075055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6" name="Rectangle 132"/>
            <p:cNvSpPr>
              <a:spLocks noChangeArrowheads="1"/>
            </p:cNvSpPr>
            <p:nvPr userDrawn="1"/>
          </p:nvSpPr>
          <p:spPr bwMode="auto">
            <a:xfrm>
              <a:off x="1120457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7" name="Rectangle 133"/>
            <p:cNvSpPr>
              <a:spLocks noChangeArrowheads="1"/>
            </p:cNvSpPr>
            <p:nvPr userDrawn="1"/>
          </p:nvSpPr>
          <p:spPr bwMode="auto">
            <a:xfrm>
              <a:off x="11658600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8" name="Rectangle 134"/>
            <p:cNvSpPr>
              <a:spLocks noChangeArrowheads="1"/>
            </p:cNvSpPr>
            <p:nvPr userDrawn="1"/>
          </p:nvSpPr>
          <p:spPr bwMode="auto">
            <a:xfrm>
              <a:off x="1211262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59" name="Rectangle 135"/>
            <p:cNvSpPr>
              <a:spLocks noChangeArrowheads="1"/>
            </p:cNvSpPr>
            <p:nvPr userDrawn="1"/>
          </p:nvSpPr>
          <p:spPr bwMode="auto">
            <a:xfrm>
              <a:off x="1256347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0" name="Rectangle 136"/>
            <p:cNvSpPr>
              <a:spLocks noChangeArrowheads="1"/>
            </p:cNvSpPr>
            <p:nvPr userDrawn="1"/>
          </p:nvSpPr>
          <p:spPr bwMode="auto">
            <a:xfrm>
              <a:off x="1301750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1" name="Rectangle 137"/>
            <p:cNvSpPr>
              <a:spLocks noChangeArrowheads="1"/>
            </p:cNvSpPr>
            <p:nvPr userDrawn="1"/>
          </p:nvSpPr>
          <p:spPr bwMode="auto">
            <a:xfrm>
              <a:off x="13471525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2" name="Rectangle 138"/>
            <p:cNvSpPr>
              <a:spLocks noChangeArrowheads="1"/>
            </p:cNvSpPr>
            <p:nvPr userDrawn="1"/>
          </p:nvSpPr>
          <p:spPr bwMode="auto">
            <a:xfrm>
              <a:off x="1392555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3" name="Rectangle 139"/>
            <p:cNvSpPr>
              <a:spLocks noChangeArrowheads="1"/>
            </p:cNvSpPr>
            <p:nvPr userDrawn="1"/>
          </p:nvSpPr>
          <p:spPr bwMode="auto">
            <a:xfrm>
              <a:off x="14379575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4" name="Rectangle 140"/>
            <p:cNvSpPr>
              <a:spLocks noChangeArrowheads="1"/>
            </p:cNvSpPr>
            <p:nvPr userDrawn="1"/>
          </p:nvSpPr>
          <p:spPr bwMode="auto">
            <a:xfrm>
              <a:off x="14833600" y="10445750"/>
              <a:ext cx="149225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65" name="Rectangle 141"/>
            <p:cNvSpPr>
              <a:spLocks noChangeArrowheads="1"/>
            </p:cNvSpPr>
            <p:nvPr userDrawn="1"/>
          </p:nvSpPr>
          <p:spPr bwMode="auto">
            <a:xfrm>
              <a:off x="15284450" y="10445750"/>
              <a:ext cx="152400" cy="1365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sp>
        <p:nvSpPr>
          <p:cNvPr id="3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792956" y="2539157"/>
            <a:ext cx="5975350" cy="719311"/>
          </a:xfrm>
          <a:prstGeom prst="rect">
            <a:avLst/>
          </a:prstGeom>
        </p:spPr>
        <p:txBody>
          <a:bodyPr/>
          <a:lstStyle>
            <a:lvl1pPr algn="ctr"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제목을 입력하세요</a:t>
            </a:r>
          </a:p>
        </p:txBody>
      </p:sp>
      <p:sp>
        <p:nvSpPr>
          <p:cNvPr id="4" name="텍스트 개체 틀 2"/>
          <p:cNvSpPr>
            <a:spLocks noGrp="1"/>
          </p:cNvSpPr>
          <p:nvPr>
            <p:ph type="body" sz="quarter" idx="11" hasCustomPrompt="1"/>
          </p:nvPr>
        </p:nvSpPr>
        <p:spPr>
          <a:xfrm>
            <a:off x="792956" y="3474492"/>
            <a:ext cx="5975350" cy="60486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내용을 입력하세요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theme" Target="../theme/theme1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pn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91E797B-2F1D-CFC7-DAAC-E60E49FD6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508"/>
            <a:ext cx="7559040" cy="10692384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551359"/>
              </p:ext>
            </p:extLst>
          </p:nvPr>
        </p:nvGraphicFramePr>
        <p:xfrm>
          <a:off x="681915" y="6979699"/>
          <a:ext cx="6627108" cy="2247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13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3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9091"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54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546">
                <a:tc rowSpan="2"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주로 집에서 하는 활동 및 놀이 </a:t>
                      </a:r>
                      <a:r>
                        <a:rPr lang="en-US" altLang="ko-KR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: 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가장 좋아하는 활동</a:t>
                      </a:r>
                      <a:r>
                        <a:rPr lang="en-US" altLang="ko-KR" sz="1000" baseline="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 </a:t>
                      </a:r>
                      <a:r>
                        <a:rPr lang="ko-KR" altLang="en-US" sz="1000" baseline="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및 놀이 </a:t>
                      </a:r>
                      <a:r>
                        <a:rPr lang="en-US" altLang="ko-KR" sz="1000" baseline="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:</a:t>
                      </a:r>
                      <a:endParaRPr lang="en-US" altLang="ko-KR" sz="10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가장 어려워하거나 싫어하는 것 </a:t>
                      </a:r>
                      <a:r>
                        <a:rPr lang="en-US" altLang="ko-KR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: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*</a:t>
                      </a:r>
                      <a:r>
                        <a:rPr lang="ko-KR" altLang="en-US" sz="10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원에서 인지하고 있어야 할 사항 </a:t>
                      </a:r>
                      <a:r>
                        <a:rPr lang="en-US" altLang="ko-KR" sz="100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:</a:t>
                      </a:r>
                      <a:endParaRPr lang="ko-KR" altLang="en-US" sz="10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09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3" name="오각형 42"/>
          <p:cNvSpPr/>
          <p:nvPr/>
        </p:nvSpPr>
        <p:spPr>
          <a:xfrm>
            <a:off x="3348584" y="9547041"/>
            <a:ext cx="792088" cy="275505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L 도형 26"/>
          <p:cNvSpPr/>
          <p:nvPr/>
        </p:nvSpPr>
        <p:spPr>
          <a:xfrm rot="10800000" flipH="1">
            <a:off x="684960" y="6982658"/>
            <a:ext cx="955720" cy="511239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각형 14"/>
          <p:cNvSpPr/>
          <p:nvPr/>
        </p:nvSpPr>
        <p:spPr>
          <a:xfrm>
            <a:off x="5410784" y="430269"/>
            <a:ext cx="1656184" cy="64633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863008" y="400794"/>
            <a:ext cx="4182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>
                <a:latin typeface="a옛날목욕탕B" pitchFamily="18" charset="-127"/>
                <a:ea typeface="a옛날목욕탕B" pitchFamily="18" charset="-127"/>
              </a:rPr>
              <a:t>아이붐</a:t>
            </a:r>
            <a:r>
              <a:rPr lang="ko-KR" altLang="en-US" sz="3600" dirty="0">
                <a:latin typeface="a옛날목욕탕B" pitchFamily="18" charset="-127"/>
                <a:ea typeface="a옛날목욕탕B" pitchFamily="18" charset="-127"/>
              </a:rPr>
              <a:t> 입학원서 </a:t>
            </a:r>
            <a:r>
              <a:rPr lang="en-US" altLang="ko-KR" sz="2400" dirty="0">
                <a:latin typeface="a옛날목욕탕B" pitchFamily="18" charset="-127"/>
                <a:ea typeface="a옛날목욕탕B" pitchFamily="18" charset="-127"/>
              </a:rPr>
              <a:t>:  </a:t>
            </a:r>
            <a:r>
              <a:rPr lang="ko-KR" altLang="en-US" sz="2400" dirty="0">
                <a:latin typeface="a옛날목욕탕B" pitchFamily="18" charset="-127"/>
                <a:ea typeface="a옛날목욕탕B" pitchFamily="18" charset="-127"/>
              </a:rPr>
              <a:t>  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041847"/>
              </p:ext>
            </p:extLst>
          </p:nvPr>
        </p:nvGraphicFramePr>
        <p:xfrm>
          <a:off x="670356" y="1746300"/>
          <a:ext cx="6638667" cy="23926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8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8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08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0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07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사진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이름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성별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□남 □여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주민등록번호</a:t>
                      </a: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□양력 □음력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전화 번호</a:t>
                      </a: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혈액형</a:t>
                      </a: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0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주소</a:t>
                      </a:r>
                    </a:p>
                  </a:txBody>
                  <a:tcPr anchor="ctr"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7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이전에 </a:t>
                      </a:r>
                      <a:endParaRPr lang="en-US" altLang="ko-KR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교육받은 경험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0874" y="1315103"/>
            <a:ext cx="154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옛날목욕탕B" pitchFamily="18" charset="-127"/>
                <a:ea typeface="a옛날목욕탕B" pitchFamily="18" charset="-127"/>
              </a:rPr>
              <a:t>01. </a:t>
            </a:r>
            <a:r>
              <a:rPr lang="ko-KR" altLang="en-US" dirty="0">
                <a:latin typeface="a옛날목욕탕B" pitchFamily="18" charset="-127"/>
                <a:ea typeface="a옛날목욕탕B" pitchFamily="18" charset="-127"/>
              </a:rPr>
              <a:t>유아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387278"/>
              </p:ext>
            </p:extLst>
          </p:nvPr>
        </p:nvGraphicFramePr>
        <p:xfrm>
          <a:off x="683307" y="4554876"/>
          <a:ext cx="6634626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000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아버지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어머니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형제</a:t>
                      </a:r>
                      <a:r>
                        <a:rPr lang="en-US" altLang="ko-KR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1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형제</a:t>
                      </a:r>
                      <a:r>
                        <a:rPr lang="en-US" altLang="ko-KR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2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형제</a:t>
                      </a:r>
                      <a:r>
                        <a:rPr lang="en-US" altLang="ko-KR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3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9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이름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휴대폰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E-mail</a:t>
                      </a:r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직업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Yoon 윤고딕 520_TT" panose="02090603020101020101" pitchFamily="18" charset="-127"/>
                          <a:ea typeface="Yoon 윤고딕 520_TT" panose="02090603020101020101" pitchFamily="18" charset="-127"/>
                        </a:rPr>
                        <a:t>종교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3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Yoon 윤고딕 520_TT" panose="02090603020101020101" pitchFamily="18" charset="-127"/>
                        <a:ea typeface="Yoon 윤고딕 520_TT" panose="0209060302010102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0" y="0"/>
            <a:ext cx="540271" cy="10693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1352">
            <a:off x="1066781" y="337739"/>
            <a:ext cx="798991" cy="772439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5410784" y="339239"/>
            <a:ext cx="14590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0" dirty="0" err="1">
                <a:latin typeface="a옛날목욕탕B" pitchFamily="18" charset="-127"/>
                <a:ea typeface="a옛날목욕탕B" pitchFamily="18" charset="-127"/>
              </a:rPr>
              <a:t>유치부</a:t>
            </a:r>
            <a:endParaRPr lang="ko-KR" altLang="en-US" sz="4000" dirty="0">
              <a:latin typeface="a옛날목욕탕B" pitchFamily="18" charset="-127"/>
              <a:ea typeface="a옛날목욕탕B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3401" y="4136823"/>
            <a:ext cx="2114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옛날목욕탕B" pitchFamily="18" charset="-127"/>
                <a:ea typeface="a옛날목욕탕B" pitchFamily="18" charset="-127"/>
              </a:rPr>
              <a:t>02. </a:t>
            </a:r>
            <a:r>
              <a:rPr lang="ko-KR" altLang="en-US" dirty="0">
                <a:latin typeface="a옛날목욕탕B" pitchFamily="18" charset="-127"/>
                <a:ea typeface="a옛날목욕탕B" pitchFamily="18" charset="-127"/>
              </a:rPr>
              <a:t>가족관계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976918" y="4176016"/>
            <a:ext cx="20778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12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가능한 부분만 작성해주세요</a:t>
            </a:r>
            <a:r>
              <a:rPr lang="en-US" altLang="ko-KR" sz="12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.)</a:t>
            </a:r>
            <a:endParaRPr lang="ko-KR" altLang="en-US" sz="12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0528" y="6471897"/>
            <a:ext cx="204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옛날목욕탕B" pitchFamily="18" charset="-127"/>
                <a:ea typeface="a옛날목욕탕B" pitchFamily="18" charset="-127"/>
              </a:rPr>
              <a:t>03. </a:t>
            </a:r>
            <a:r>
              <a:rPr lang="ko-KR" altLang="en-US" dirty="0">
                <a:latin typeface="a옛날목욕탕B" pitchFamily="18" charset="-127"/>
                <a:ea typeface="a옛날목욕탕B" pitchFamily="18" charset="-127"/>
              </a:rPr>
              <a:t>발달사항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660664" y="6963753"/>
            <a:ext cx="10134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01. </a:t>
            </a:r>
            <a:r>
              <a:rPr lang="ko-KR" altLang="en-US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신체발달 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1644094" y="6984680"/>
            <a:ext cx="231826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건강상태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병력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알러지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신체움직임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근육발달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29" name="L 도형 28"/>
          <p:cNvSpPr/>
          <p:nvPr/>
        </p:nvSpPr>
        <p:spPr>
          <a:xfrm rot="10800000" flipH="1">
            <a:off x="3998866" y="6986043"/>
            <a:ext cx="1148499" cy="506292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3984407" y="6963753"/>
            <a:ext cx="13115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02. </a:t>
            </a:r>
            <a:r>
              <a:rPr lang="ko-KR" altLang="en-US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인지</a:t>
            </a:r>
            <a:r>
              <a:rPr lang="en-US" altLang="ko-KR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/</a:t>
            </a:r>
            <a:r>
              <a:rPr lang="ko-KR" altLang="en-US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언어발달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138453" y="6963753"/>
            <a:ext cx="19944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언어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수개념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문제해결력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색깔개념 등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36" name="L 도형 35"/>
          <p:cNvSpPr/>
          <p:nvPr/>
        </p:nvSpPr>
        <p:spPr>
          <a:xfrm rot="10800000" flipH="1">
            <a:off x="4000978" y="7696791"/>
            <a:ext cx="1148498" cy="506292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3954450" y="7680845"/>
            <a:ext cx="11047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03. </a:t>
            </a:r>
            <a:r>
              <a:rPr lang="ko-KR" altLang="en-US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사회성발달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5138453" y="7679734"/>
            <a:ext cx="188865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 err="1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또래간어울림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낯가림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의사표현력 등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39" name="L 도형 38"/>
          <p:cNvSpPr/>
          <p:nvPr/>
        </p:nvSpPr>
        <p:spPr>
          <a:xfrm rot="10800000" flipH="1">
            <a:off x="3998867" y="8521456"/>
            <a:ext cx="1148498" cy="506292"/>
          </a:xfrm>
          <a:prstGeom prst="corne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3954450" y="8497603"/>
            <a:ext cx="11047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04. </a:t>
            </a:r>
            <a:r>
              <a:rPr lang="ko-KR" altLang="en-US" sz="1200" dirty="0">
                <a:latin typeface="Yoon 윤고딕 540_TT" panose="02090603020101020101" pitchFamily="18" charset="-127"/>
                <a:ea typeface="Yoon 윤고딕 540_TT" panose="02090603020101020101" pitchFamily="18" charset="-127"/>
              </a:rPr>
              <a:t>창의성발달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5147365" y="8521456"/>
            <a:ext cx="210025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(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호기심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상상력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독창성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 err="1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도전심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</a:t>
            </a:r>
            <a:r>
              <a:rPr lang="ko-KR" altLang="en-US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몰입 등</a:t>
            </a:r>
            <a:r>
              <a:rPr lang="en-US" altLang="ko-KR" sz="8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8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423242" y="9501020"/>
            <a:ext cx="5262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0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위와 같이 </a:t>
            </a:r>
            <a:r>
              <a:rPr lang="ko-KR" altLang="en-US" sz="2000" dirty="0" err="1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아이붐</a:t>
            </a:r>
            <a:r>
              <a:rPr lang="ko-KR" altLang="en-US" sz="20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</a:t>
            </a:r>
            <a:r>
              <a:rPr lang="ko-KR" altLang="en-US" sz="2000" dirty="0" err="1"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유치부</a:t>
            </a:r>
            <a:r>
              <a:rPr lang="ko-KR" altLang="en-US" sz="20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정규과정을 신청합니다</a:t>
            </a:r>
            <a:r>
              <a:rPr lang="en-US" altLang="ko-KR" sz="20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.</a:t>
            </a:r>
            <a:endParaRPr lang="ko-KR" altLang="en-US" sz="20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423242" y="9974237"/>
            <a:ext cx="49936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신청일</a:t>
            </a:r>
            <a:r>
              <a:rPr lang="en-US" altLang="ko-KR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 /     20    </a:t>
            </a:r>
            <a:r>
              <a:rPr lang="ko-KR" altLang="en-US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년      월     일          신청인 </a:t>
            </a:r>
            <a:r>
              <a:rPr lang="en-US" altLang="ko-KR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/                   (</a:t>
            </a:r>
            <a:r>
              <a:rPr lang="ko-KR" altLang="en-US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인</a:t>
            </a:r>
            <a:r>
              <a:rPr lang="en-US" altLang="ko-KR" sz="1400" dirty="0">
                <a:latin typeface="Yoon 윤고딕 520_TT" panose="02090603020101020101" pitchFamily="18" charset="-127"/>
                <a:ea typeface="Yoon 윤고딕 520_TT" panose="02090603020101020101" pitchFamily="18" charset="-127"/>
              </a:rPr>
              <a:t>)</a:t>
            </a:r>
            <a:endParaRPr lang="ko-KR" altLang="en-US" sz="1400" dirty="0">
              <a:latin typeface="Yoon 윤고딕 520_TT" panose="02090603020101020101" pitchFamily="18" charset="-127"/>
              <a:ea typeface="Yoon 윤고딕 520_TT" panose="0209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7750613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디자인_돌잔치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4585c"/>
      </a:accent1>
      <a:accent2>
        <a:srgbClr val="72a8ac"/>
      </a:accent2>
      <a:accent3>
        <a:srgbClr val="ef944e"/>
      </a:accent3>
      <a:accent4>
        <a:srgbClr val="bddadf"/>
      </a:accent4>
      <a:accent5>
        <a:srgbClr val="ffbd5a"/>
      </a:accent5>
      <a:accent6>
        <a:srgbClr val="1f2d4f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200" dirty="0" smtClean="0">
            <a:latin typeface="Adobe 고딕 Std B"/>
            <a:ea typeface="Adobe 고딕 Std B"/>
          </a:defRPr>
        </a:defPPr>
      </a:lstStyle>
    </a:txDef>
  </a:objectDefaul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70</ep:Words>
  <ep:PresentationFormat>사용자 지정</ep:PresentationFormat>
  <ep:Paragraphs>23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Office 테마</vt:lpstr>
      <vt:lpstr>슬라이드 1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>본 문서의 저작권은 비즈폼에 있습니다.</cp:category>
  <dcterms:created xsi:type="dcterms:W3CDTF">2014-02-04T04:34:25.000</dcterms:created>
  <dc:creator>inbeecom</dc:creator>
  <dc:description>무단 복제 배포시 법적 불이익을 받을 수 있습니다.</dc:description>
  <cp:lastModifiedBy>USER</cp:lastModifiedBy>
  <dcterms:modified xsi:type="dcterms:W3CDTF">2025-08-15T07:01:19.422</dcterms:modified>
  <cp:revision>243</cp:revision>
  <dc:title>(비즈폼)교육업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