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7561263" cy="10693400"/>
  <p:notesSz cx="6889750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4623"/>
    <a:srgbClr val="A84B23"/>
    <a:srgbClr val="F5A325"/>
    <a:srgbClr val="767734"/>
    <a:srgbClr val="F9F4F1"/>
    <a:srgbClr val="D1A48C"/>
    <a:srgbClr val="F6BECF"/>
    <a:srgbClr val="F53971"/>
    <a:srgbClr val="FCA6C1"/>
    <a:srgbClr val="F64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98941" autoAdjust="0"/>
  </p:normalViewPr>
  <p:slideViewPr>
    <p:cSldViewPr>
      <p:cViewPr varScale="1">
        <p:scale>
          <a:sx n="75" d="100"/>
          <a:sy n="75" d="100"/>
        </p:scale>
        <p:origin x="3360" y="60"/>
      </p:cViewPr>
      <p:guideLst>
        <p:guide orient="horz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그룹 150"/>
          <p:cNvGrpSpPr/>
          <p:nvPr userDrawn="1"/>
        </p:nvGrpSpPr>
        <p:grpSpPr>
          <a:xfrm>
            <a:off x="0" y="0"/>
            <a:ext cx="7559675" cy="10693400"/>
            <a:chOff x="8029575" y="0"/>
            <a:chExt cx="7559675" cy="10693400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8029575" y="0"/>
              <a:ext cx="7559675" cy="1069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29" name="Rectangle 5"/>
            <p:cNvSpPr>
              <a:spLocks noChangeArrowheads="1"/>
            </p:cNvSpPr>
            <p:nvPr userDrawn="1"/>
          </p:nvSpPr>
          <p:spPr bwMode="auto">
            <a:xfrm>
              <a:off x="8029575" y="0"/>
              <a:ext cx="7559675" cy="10693400"/>
            </a:xfrm>
            <a:prstGeom prst="rect">
              <a:avLst/>
            </a:prstGeom>
            <a:solidFill>
              <a:srgbClr val="D2EAE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0" name="Rectangle 6"/>
            <p:cNvSpPr>
              <a:spLocks noChangeArrowheads="1"/>
            </p:cNvSpPr>
            <p:nvPr userDrawn="1"/>
          </p:nvSpPr>
          <p:spPr bwMode="auto">
            <a:xfrm>
              <a:off x="8029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1" name="Rectangle 7"/>
            <p:cNvSpPr>
              <a:spLocks noChangeArrowheads="1"/>
            </p:cNvSpPr>
            <p:nvPr userDrawn="1"/>
          </p:nvSpPr>
          <p:spPr bwMode="auto">
            <a:xfrm>
              <a:off x="8483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auto">
            <a:xfrm>
              <a:off x="893762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938847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4" name="Rectangle 10"/>
            <p:cNvSpPr>
              <a:spLocks noChangeArrowheads="1"/>
            </p:cNvSpPr>
            <p:nvPr userDrawn="1"/>
          </p:nvSpPr>
          <p:spPr bwMode="auto">
            <a:xfrm>
              <a:off x="984250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5" name="Rectangle 11"/>
            <p:cNvSpPr>
              <a:spLocks noChangeArrowheads="1"/>
            </p:cNvSpPr>
            <p:nvPr userDrawn="1"/>
          </p:nvSpPr>
          <p:spPr bwMode="auto">
            <a:xfrm>
              <a:off x="1029652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6" name="Rectangle 12"/>
            <p:cNvSpPr>
              <a:spLocks noChangeArrowheads="1"/>
            </p:cNvSpPr>
            <p:nvPr userDrawn="1"/>
          </p:nvSpPr>
          <p:spPr bwMode="auto">
            <a:xfrm>
              <a:off x="107505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7" name="Rectangle 13"/>
            <p:cNvSpPr>
              <a:spLocks noChangeArrowheads="1"/>
            </p:cNvSpPr>
            <p:nvPr userDrawn="1"/>
          </p:nvSpPr>
          <p:spPr bwMode="auto">
            <a:xfrm>
              <a:off x="11204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11658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1211262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0" name="Rectangle 16"/>
            <p:cNvSpPr>
              <a:spLocks noChangeArrowheads="1"/>
            </p:cNvSpPr>
            <p:nvPr userDrawn="1"/>
          </p:nvSpPr>
          <p:spPr bwMode="auto">
            <a:xfrm>
              <a:off x="1256347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auto">
            <a:xfrm>
              <a:off x="1301750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2" name="Rectangle 18"/>
            <p:cNvSpPr>
              <a:spLocks noChangeArrowheads="1"/>
            </p:cNvSpPr>
            <p:nvPr userDrawn="1"/>
          </p:nvSpPr>
          <p:spPr bwMode="auto">
            <a:xfrm>
              <a:off x="1347152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3" name="Rectangle 19"/>
            <p:cNvSpPr>
              <a:spLocks noChangeArrowheads="1"/>
            </p:cNvSpPr>
            <p:nvPr userDrawn="1"/>
          </p:nvSpPr>
          <p:spPr bwMode="auto">
            <a:xfrm>
              <a:off x="139255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4" name="Rectangle 20"/>
            <p:cNvSpPr>
              <a:spLocks noChangeArrowheads="1"/>
            </p:cNvSpPr>
            <p:nvPr userDrawn="1"/>
          </p:nvSpPr>
          <p:spPr bwMode="auto">
            <a:xfrm>
              <a:off x="14379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5" name="Rectangle 21"/>
            <p:cNvSpPr>
              <a:spLocks noChangeArrowheads="1"/>
            </p:cNvSpPr>
            <p:nvPr userDrawn="1"/>
          </p:nvSpPr>
          <p:spPr bwMode="auto">
            <a:xfrm>
              <a:off x="14833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6" name="Rectangle 22"/>
            <p:cNvSpPr>
              <a:spLocks noChangeArrowheads="1"/>
            </p:cNvSpPr>
            <p:nvPr userDrawn="1"/>
          </p:nvSpPr>
          <p:spPr bwMode="auto">
            <a:xfrm>
              <a:off x="152844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auto">
            <a:xfrm>
              <a:off x="8255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8" name="Rectangle 24"/>
            <p:cNvSpPr>
              <a:spLocks noChangeArrowheads="1"/>
            </p:cNvSpPr>
            <p:nvPr userDrawn="1"/>
          </p:nvSpPr>
          <p:spPr bwMode="auto">
            <a:xfrm>
              <a:off x="8709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9" name="Rectangle 25"/>
            <p:cNvSpPr>
              <a:spLocks noChangeArrowheads="1"/>
            </p:cNvSpPr>
            <p:nvPr userDrawn="1"/>
          </p:nvSpPr>
          <p:spPr bwMode="auto">
            <a:xfrm>
              <a:off x="91630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0" name="Rectangle 26"/>
            <p:cNvSpPr>
              <a:spLocks noChangeArrowheads="1"/>
            </p:cNvSpPr>
            <p:nvPr userDrawn="1"/>
          </p:nvSpPr>
          <p:spPr bwMode="auto">
            <a:xfrm>
              <a:off x="961707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1" name="Rectangle 27"/>
            <p:cNvSpPr>
              <a:spLocks noChangeArrowheads="1"/>
            </p:cNvSpPr>
            <p:nvPr userDrawn="1"/>
          </p:nvSpPr>
          <p:spPr bwMode="auto">
            <a:xfrm>
              <a:off x="10071100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2" name="Rectangle 28"/>
            <p:cNvSpPr>
              <a:spLocks noChangeArrowheads="1"/>
            </p:cNvSpPr>
            <p:nvPr userDrawn="1"/>
          </p:nvSpPr>
          <p:spPr bwMode="auto">
            <a:xfrm>
              <a:off x="1052512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auto">
            <a:xfrm>
              <a:off x="1097597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4" name="Rectangle 30"/>
            <p:cNvSpPr>
              <a:spLocks noChangeArrowheads="1"/>
            </p:cNvSpPr>
            <p:nvPr userDrawn="1"/>
          </p:nvSpPr>
          <p:spPr bwMode="auto">
            <a:xfrm>
              <a:off x="11430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5" name="Rectangle 31"/>
            <p:cNvSpPr>
              <a:spLocks noChangeArrowheads="1"/>
            </p:cNvSpPr>
            <p:nvPr userDrawn="1"/>
          </p:nvSpPr>
          <p:spPr bwMode="auto">
            <a:xfrm>
              <a:off x="11884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6" name="Rectangle 32"/>
            <p:cNvSpPr>
              <a:spLocks noChangeArrowheads="1"/>
            </p:cNvSpPr>
            <p:nvPr userDrawn="1"/>
          </p:nvSpPr>
          <p:spPr bwMode="auto">
            <a:xfrm>
              <a:off x="123380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7" name="Rectangle 33"/>
            <p:cNvSpPr>
              <a:spLocks noChangeArrowheads="1"/>
            </p:cNvSpPr>
            <p:nvPr userDrawn="1"/>
          </p:nvSpPr>
          <p:spPr bwMode="auto">
            <a:xfrm>
              <a:off x="1279207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8" name="Rectangle 34"/>
            <p:cNvSpPr>
              <a:spLocks noChangeArrowheads="1"/>
            </p:cNvSpPr>
            <p:nvPr userDrawn="1"/>
          </p:nvSpPr>
          <p:spPr bwMode="auto">
            <a:xfrm>
              <a:off x="13246100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9" name="Rectangle 35"/>
            <p:cNvSpPr>
              <a:spLocks noChangeArrowheads="1"/>
            </p:cNvSpPr>
            <p:nvPr userDrawn="1"/>
          </p:nvSpPr>
          <p:spPr bwMode="auto">
            <a:xfrm>
              <a:off x="136969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0" name="Rectangle 36"/>
            <p:cNvSpPr>
              <a:spLocks noChangeArrowheads="1"/>
            </p:cNvSpPr>
            <p:nvPr userDrawn="1"/>
          </p:nvSpPr>
          <p:spPr bwMode="auto">
            <a:xfrm>
              <a:off x="1415097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1" name="Rectangle 37"/>
            <p:cNvSpPr>
              <a:spLocks noChangeArrowheads="1"/>
            </p:cNvSpPr>
            <p:nvPr userDrawn="1"/>
          </p:nvSpPr>
          <p:spPr bwMode="auto">
            <a:xfrm>
              <a:off x="14605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2" name="Rectangle 38"/>
            <p:cNvSpPr>
              <a:spLocks noChangeArrowheads="1"/>
            </p:cNvSpPr>
            <p:nvPr userDrawn="1"/>
          </p:nvSpPr>
          <p:spPr bwMode="auto">
            <a:xfrm>
              <a:off x="15059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3" name="Rectangle 39"/>
            <p:cNvSpPr>
              <a:spLocks noChangeArrowheads="1"/>
            </p:cNvSpPr>
            <p:nvPr userDrawn="1"/>
          </p:nvSpPr>
          <p:spPr bwMode="auto">
            <a:xfrm>
              <a:off x="15513050" y="53657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4" name="Rectangle 40"/>
            <p:cNvSpPr>
              <a:spLocks noChangeArrowheads="1"/>
            </p:cNvSpPr>
            <p:nvPr userDrawn="1"/>
          </p:nvSpPr>
          <p:spPr bwMode="auto">
            <a:xfrm>
              <a:off x="8029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5" name="Rectangle 41"/>
            <p:cNvSpPr>
              <a:spLocks noChangeArrowheads="1"/>
            </p:cNvSpPr>
            <p:nvPr userDrawn="1"/>
          </p:nvSpPr>
          <p:spPr bwMode="auto">
            <a:xfrm>
              <a:off x="8483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6" name="Rectangle 42"/>
            <p:cNvSpPr>
              <a:spLocks noChangeArrowheads="1"/>
            </p:cNvSpPr>
            <p:nvPr userDrawn="1"/>
          </p:nvSpPr>
          <p:spPr bwMode="auto">
            <a:xfrm>
              <a:off x="893762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7" name="Rectangle 43"/>
            <p:cNvSpPr>
              <a:spLocks noChangeArrowheads="1"/>
            </p:cNvSpPr>
            <p:nvPr userDrawn="1"/>
          </p:nvSpPr>
          <p:spPr bwMode="auto">
            <a:xfrm>
              <a:off x="938847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8" name="Rectangle 44"/>
            <p:cNvSpPr>
              <a:spLocks noChangeArrowheads="1"/>
            </p:cNvSpPr>
            <p:nvPr userDrawn="1"/>
          </p:nvSpPr>
          <p:spPr bwMode="auto">
            <a:xfrm>
              <a:off x="984250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9" name="Rectangle 45"/>
            <p:cNvSpPr>
              <a:spLocks noChangeArrowheads="1"/>
            </p:cNvSpPr>
            <p:nvPr userDrawn="1"/>
          </p:nvSpPr>
          <p:spPr bwMode="auto">
            <a:xfrm>
              <a:off x="1029652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0" name="Rectangle 46"/>
            <p:cNvSpPr>
              <a:spLocks noChangeArrowheads="1"/>
            </p:cNvSpPr>
            <p:nvPr userDrawn="1"/>
          </p:nvSpPr>
          <p:spPr bwMode="auto">
            <a:xfrm>
              <a:off x="107505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1" name="Rectangle 47"/>
            <p:cNvSpPr>
              <a:spLocks noChangeArrowheads="1"/>
            </p:cNvSpPr>
            <p:nvPr userDrawn="1"/>
          </p:nvSpPr>
          <p:spPr bwMode="auto">
            <a:xfrm>
              <a:off x="11204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2" name="Rectangle 48"/>
            <p:cNvSpPr>
              <a:spLocks noChangeArrowheads="1"/>
            </p:cNvSpPr>
            <p:nvPr userDrawn="1"/>
          </p:nvSpPr>
          <p:spPr bwMode="auto">
            <a:xfrm>
              <a:off x="11658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3" name="Rectangle 49"/>
            <p:cNvSpPr>
              <a:spLocks noChangeArrowheads="1"/>
            </p:cNvSpPr>
            <p:nvPr userDrawn="1"/>
          </p:nvSpPr>
          <p:spPr bwMode="auto">
            <a:xfrm>
              <a:off x="1211262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4" name="Rectangle 50"/>
            <p:cNvSpPr>
              <a:spLocks noChangeArrowheads="1"/>
            </p:cNvSpPr>
            <p:nvPr userDrawn="1"/>
          </p:nvSpPr>
          <p:spPr bwMode="auto">
            <a:xfrm>
              <a:off x="1256347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5" name="Rectangle 51"/>
            <p:cNvSpPr>
              <a:spLocks noChangeArrowheads="1"/>
            </p:cNvSpPr>
            <p:nvPr userDrawn="1"/>
          </p:nvSpPr>
          <p:spPr bwMode="auto">
            <a:xfrm>
              <a:off x="1301750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6" name="Rectangle 52"/>
            <p:cNvSpPr>
              <a:spLocks noChangeArrowheads="1"/>
            </p:cNvSpPr>
            <p:nvPr userDrawn="1"/>
          </p:nvSpPr>
          <p:spPr bwMode="auto">
            <a:xfrm>
              <a:off x="1347152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7" name="Rectangle 53"/>
            <p:cNvSpPr>
              <a:spLocks noChangeArrowheads="1"/>
            </p:cNvSpPr>
            <p:nvPr userDrawn="1"/>
          </p:nvSpPr>
          <p:spPr bwMode="auto">
            <a:xfrm>
              <a:off x="139255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8" name="Rectangle 54"/>
            <p:cNvSpPr>
              <a:spLocks noChangeArrowheads="1"/>
            </p:cNvSpPr>
            <p:nvPr userDrawn="1"/>
          </p:nvSpPr>
          <p:spPr bwMode="auto">
            <a:xfrm>
              <a:off x="14379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9" name="Rectangle 55"/>
            <p:cNvSpPr>
              <a:spLocks noChangeArrowheads="1"/>
            </p:cNvSpPr>
            <p:nvPr userDrawn="1"/>
          </p:nvSpPr>
          <p:spPr bwMode="auto">
            <a:xfrm>
              <a:off x="14833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0" name="Rectangle 56"/>
            <p:cNvSpPr>
              <a:spLocks noChangeArrowheads="1"/>
            </p:cNvSpPr>
            <p:nvPr userDrawn="1"/>
          </p:nvSpPr>
          <p:spPr bwMode="auto">
            <a:xfrm>
              <a:off x="152844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1" name="Rectangle 57"/>
            <p:cNvSpPr>
              <a:spLocks noChangeArrowheads="1"/>
            </p:cNvSpPr>
            <p:nvPr userDrawn="1"/>
          </p:nvSpPr>
          <p:spPr bwMode="auto">
            <a:xfrm>
              <a:off x="8255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2" name="Rectangle 58"/>
            <p:cNvSpPr>
              <a:spLocks noChangeArrowheads="1"/>
            </p:cNvSpPr>
            <p:nvPr userDrawn="1"/>
          </p:nvSpPr>
          <p:spPr bwMode="auto">
            <a:xfrm>
              <a:off x="8709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3" name="Rectangle 59"/>
            <p:cNvSpPr>
              <a:spLocks noChangeArrowheads="1"/>
            </p:cNvSpPr>
            <p:nvPr userDrawn="1"/>
          </p:nvSpPr>
          <p:spPr bwMode="auto">
            <a:xfrm>
              <a:off x="91630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4" name="Rectangle 60"/>
            <p:cNvSpPr>
              <a:spLocks noChangeArrowheads="1"/>
            </p:cNvSpPr>
            <p:nvPr userDrawn="1"/>
          </p:nvSpPr>
          <p:spPr bwMode="auto">
            <a:xfrm>
              <a:off x="961707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5" name="Rectangle 61"/>
            <p:cNvSpPr>
              <a:spLocks noChangeArrowheads="1"/>
            </p:cNvSpPr>
            <p:nvPr userDrawn="1"/>
          </p:nvSpPr>
          <p:spPr bwMode="auto">
            <a:xfrm>
              <a:off x="10071100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6" name="Rectangle 62"/>
            <p:cNvSpPr>
              <a:spLocks noChangeArrowheads="1"/>
            </p:cNvSpPr>
            <p:nvPr userDrawn="1"/>
          </p:nvSpPr>
          <p:spPr bwMode="auto">
            <a:xfrm>
              <a:off x="1052512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7" name="Rectangle 63"/>
            <p:cNvSpPr>
              <a:spLocks noChangeArrowheads="1"/>
            </p:cNvSpPr>
            <p:nvPr userDrawn="1"/>
          </p:nvSpPr>
          <p:spPr bwMode="auto">
            <a:xfrm>
              <a:off x="1097597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8" name="Rectangle 64"/>
            <p:cNvSpPr>
              <a:spLocks noChangeArrowheads="1"/>
            </p:cNvSpPr>
            <p:nvPr userDrawn="1"/>
          </p:nvSpPr>
          <p:spPr bwMode="auto">
            <a:xfrm>
              <a:off x="11430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9" name="Rectangle 65"/>
            <p:cNvSpPr>
              <a:spLocks noChangeArrowheads="1"/>
            </p:cNvSpPr>
            <p:nvPr userDrawn="1"/>
          </p:nvSpPr>
          <p:spPr bwMode="auto">
            <a:xfrm>
              <a:off x="11884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0" name="Rectangle 66"/>
            <p:cNvSpPr>
              <a:spLocks noChangeArrowheads="1"/>
            </p:cNvSpPr>
            <p:nvPr userDrawn="1"/>
          </p:nvSpPr>
          <p:spPr bwMode="auto">
            <a:xfrm>
              <a:off x="123380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1" name="Rectangle 67"/>
            <p:cNvSpPr>
              <a:spLocks noChangeArrowheads="1"/>
            </p:cNvSpPr>
            <p:nvPr userDrawn="1"/>
          </p:nvSpPr>
          <p:spPr bwMode="auto">
            <a:xfrm>
              <a:off x="1279207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2" name="Rectangle 68"/>
            <p:cNvSpPr>
              <a:spLocks noChangeArrowheads="1"/>
            </p:cNvSpPr>
            <p:nvPr userDrawn="1"/>
          </p:nvSpPr>
          <p:spPr bwMode="auto">
            <a:xfrm>
              <a:off x="13246100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3" name="Rectangle 69"/>
            <p:cNvSpPr>
              <a:spLocks noChangeArrowheads="1"/>
            </p:cNvSpPr>
            <p:nvPr userDrawn="1"/>
          </p:nvSpPr>
          <p:spPr bwMode="auto">
            <a:xfrm>
              <a:off x="136969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4" name="Rectangle 70"/>
            <p:cNvSpPr>
              <a:spLocks noChangeArrowheads="1"/>
            </p:cNvSpPr>
            <p:nvPr userDrawn="1"/>
          </p:nvSpPr>
          <p:spPr bwMode="auto">
            <a:xfrm>
              <a:off x="1415097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5" name="Rectangle 71"/>
            <p:cNvSpPr>
              <a:spLocks noChangeArrowheads="1"/>
            </p:cNvSpPr>
            <p:nvPr userDrawn="1"/>
          </p:nvSpPr>
          <p:spPr bwMode="auto">
            <a:xfrm>
              <a:off x="14605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6" name="Rectangle 72"/>
            <p:cNvSpPr>
              <a:spLocks noChangeArrowheads="1"/>
            </p:cNvSpPr>
            <p:nvPr userDrawn="1"/>
          </p:nvSpPr>
          <p:spPr bwMode="auto">
            <a:xfrm>
              <a:off x="15059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7" name="Rectangle 73"/>
            <p:cNvSpPr>
              <a:spLocks noChangeArrowheads="1"/>
            </p:cNvSpPr>
            <p:nvPr userDrawn="1"/>
          </p:nvSpPr>
          <p:spPr bwMode="auto">
            <a:xfrm>
              <a:off x="15513050" y="144462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8" name="Rectangle 74"/>
            <p:cNvSpPr>
              <a:spLocks noChangeArrowheads="1"/>
            </p:cNvSpPr>
            <p:nvPr userDrawn="1"/>
          </p:nvSpPr>
          <p:spPr bwMode="auto">
            <a:xfrm>
              <a:off x="8255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9" name="Rectangle 75"/>
            <p:cNvSpPr>
              <a:spLocks noChangeArrowheads="1"/>
            </p:cNvSpPr>
            <p:nvPr userDrawn="1"/>
          </p:nvSpPr>
          <p:spPr bwMode="auto">
            <a:xfrm>
              <a:off x="8709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0" name="Rectangle 76"/>
            <p:cNvSpPr>
              <a:spLocks noChangeArrowheads="1"/>
            </p:cNvSpPr>
            <p:nvPr userDrawn="1"/>
          </p:nvSpPr>
          <p:spPr bwMode="auto">
            <a:xfrm>
              <a:off x="91630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1" name="Rectangle 77"/>
            <p:cNvSpPr>
              <a:spLocks noChangeArrowheads="1"/>
            </p:cNvSpPr>
            <p:nvPr userDrawn="1"/>
          </p:nvSpPr>
          <p:spPr bwMode="auto">
            <a:xfrm>
              <a:off x="961707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2" name="Rectangle 78"/>
            <p:cNvSpPr>
              <a:spLocks noChangeArrowheads="1"/>
            </p:cNvSpPr>
            <p:nvPr userDrawn="1"/>
          </p:nvSpPr>
          <p:spPr bwMode="auto">
            <a:xfrm>
              <a:off x="10071100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3" name="Rectangle 79"/>
            <p:cNvSpPr>
              <a:spLocks noChangeArrowheads="1"/>
            </p:cNvSpPr>
            <p:nvPr userDrawn="1"/>
          </p:nvSpPr>
          <p:spPr bwMode="auto">
            <a:xfrm>
              <a:off x="1052512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4" name="Rectangle 80"/>
            <p:cNvSpPr>
              <a:spLocks noChangeArrowheads="1"/>
            </p:cNvSpPr>
            <p:nvPr userDrawn="1"/>
          </p:nvSpPr>
          <p:spPr bwMode="auto">
            <a:xfrm>
              <a:off x="1097597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5" name="Rectangle 81"/>
            <p:cNvSpPr>
              <a:spLocks noChangeArrowheads="1"/>
            </p:cNvSpPr>
            <p:nvPr userDrawn="1"/>
          </p:nvSpPr>
          <p:spPr bwMode="auto">
            <a:xfrm>
              <a:off x="11430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6" name="Rectangle 82"/>
            <p:cNvSpPr>
              <a:spLocks noChangeArrowheads="1"/>
            </p:cNvSpPr>
            <p:nvPr userDrawn="1"/>
          </p:nvSpPr>
          <p:spPr bwMode="auto">
            <a:xfrm>
              <a:off x="11884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7" name="Rectangle 83"/>
            <p:cNvSpPr>
              <a:spLocks noChangeArrowheads="1"/>
            </p:cNvSpPr>
            <p:nvPr userDrawn="1"/>
          </p:nvSpPr>
          <p:spPr bwMode="auto">
            <a:xfrm>
              <a:off x="123380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8" name="Rectangle 84"/>
            <p:cNvSpPr>
              <a:spLocks noChangeArrowheads="1"/>
            </p:cNvSpPr>
            <p:nvPr userDrawn="1"/>
          </p:nvSpPr>
          <p:spPr bwMode="auto">
            <a:xfrm>
              <a:off x="1279207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9" name="Rectangle 85"/>
            <p:cNvSpPr>
              <a:spLocks noChangeArrowheads="1"/>
            </p:cNvSpPr>
            <p:nvPr userDrawn="1"/>
          </p:nvSpPr>
          <p:spPr bwMode="auto">
            <a:xfrm>
              <a:off x="13246100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0" name="Rectangle 86"/>
            <p:cNvSpPr>
              <a:spLocks noChangeArrowheads="1"/>
            </p:cNvSpPr>
            <p:nvPr userDrawn="1"/>
          </p:nvSpPr>
          <p:spPr bwMode="auto">
            <a:xfrm>
              <a:off x="136969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1" name="Rectangle 87"/>
            <p:cNvSpPr>
              <a:spLocks noChangeArrowheads="1"/>
            </p:cNvSpPr>
            <p:nvPr userDrawn="1"/>
          </p:nvSpPr>
          <p:spPr bwMode="auto">
            <a:xfrm>
              <a:off x="1415097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2" name="Rectangle 88"/>
            <p:cNvSpPr>
              <a:spLocks noChangeArrowheads="1"/>
            </p:cNvSpPr>
            <p:nvPr userDrawn="1"/>
          </p:nvSpPr>
          <p:spPr bwMode="auto">
            <a:xfrm>
              <a:off x="14605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3" name="Rectangle 89"/>
            <p:cNvSpPr>
              <a:spLocks noChangeArrowheads="1"/>
            </p:cNvSpPr>
            <p:nvPr userDrawn="1"/>
          </p:nvSpPr>
          <p:spPr bwMode="auto">
            <a:xfrm>
              <a:off x="15059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4" name="Rectangle 90"/>
            <p:cNvSpPr>
              <a:spLocks noChangeArrowheads="1"/>
            </p:cNvSpPr>
            <p:nvPr userDrawn="1"/>
          </p:nvSpPr>
          <p:spPr bwMode="auto">
            <a:xfrm>
              <a:off x="15513050" y="2305050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5" name="Rectangle 91"/>
            <p:cNvSpPr>
              <a:spLocks noChangeArrowheads="1"/>
            </p:cNvSpPr>
            <p:nvPr userDrawn="1"/>
          </p:nvSpPr>
          <p:spPr bwMode="auto">
            <a:xfrm>
              <a:off x="8029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6" name="Rectangle 92"/>
            <p:cNvSpPr>
              <a:spLocks noChangeArrowheads="1"/>
            </p:cNvSpPr>
            <p:nvPr userDrawn="1"/>
          </p:nvSpPr>
          <p:spPr bwMode="auto">
            <a:xfrm>
              <a:off x="8483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7" name="Rectangle 93"/>
            <p:cNvSpPr>
              <a:spLocks noChangeArrowheads="1"/>
            </p:cNvSpPr>
            <p:nvPr userDrawn="1"/>
          </p:nvSpPr>
          <p:spPr bwMode="auto">
            <a:xfrm>
              <a:off x="893762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8" name="Rectangle 94"/>
            <p:cNvSpPr>
              <a:spLocks noChangeArrowheads="1"/>
            </p:cNvSpPr>
            <p:nvPr userDrawn="1"/>
          </p:nvSpPr>
          <p:spPr bwMode="auto">
            <a:xfrm>
              <a:off x="938847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9" name="Rectangle 95"/>
            <p:cNvSpPr>
              <a:spLocks noChangeArrowheads="1"/>
            </p:cNvSpPr>
            <p:nvPr userDrawn="1"/>
          </p:nvSpPr>
          <p:spPr bwMode="auto">
            <a:xfrm>
              <a:off x="984250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0" name="Rectangle 96"/>
            <p:cNvSpPr>
              <a:spLocks noChangeArrowheads="1"/>
            </p:cNvSpPr>
            <p:nvPr userDrawn="1"/>
          </p:nvSpPr>
          <p:spPr bwMode="auto">
            <a:xfrm>
              <a:off x="1029652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1" name="Rectangle 97"/>
            <p:cNvSpPr>
              <a:spLocks noChangeArrowheads="1"/>
            </p:cNvSpPr>
            <p:nvPr userDrawn="1"/>
          </p:nvSpPr>
          <p:spPr bwMode="auto">
            <a:xfrm>
              <a:off x="107505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2" name="Rectangle 98"/>
            <p:cNvSpPr>
              <a:spLocks noChangeArrowheads="1"/>
            </p:cNvSpPr>
            <p:nvPr userDrawn="1"/>
          </p:nvSpPr>
          <p:spPr bwMode="auto">
            <a:xfrm>
              <a:off x="11204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3" name="Rectangle 99"/>
            <p:cNvSpPr>
              <a:spLocks noChangeArrowheads="1"/>
            </p:cNvSpPr>
            <p:nvPr userDrawn="1"/>
          </p:nvSpPr>
          <p:spPr bwMode="auto">
            <a:xfrm>
              <a:off x="11658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4" name="Rectangle 100"/>
            <p:cNvSpPr>
              <a:spLocks noChangeArrowheads="1"/>
            </p:cNvSpPr>
            <p:nvPr userDrawn="1"/>
          </p:nvSpPr>
          <p:spPr bwMode="auto">
            <a:xfrm>
              <a:off x="1211262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5" name="Rectangle 101"/>
            <p:cNvSpPr>
              <a:spLocks noChangeArrowheads="1"/>
            </p:cNvSpPr>
            <p:nvPr userDrawn="1"/>
          </p:nvSpPr>
          <p:spPr bwMode="auto">
            <a:xfrm>
              <a:off x="1256347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6" name="Rectangle 102"/>
            <p:cNvSpPr>
              <a:spLocks noChangeArrowheads="1"/>
            </p:cNvSpPr>
            <p:nvPr userDrawn="1"/>
          </p:nvSpPr>
          <p:spPr bwMode="auto">
            <a:xfrm>
              <a:off x="1301750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7" name="Rectangle 103"/>
            <p:cNvSpPr>
              <a:spLocks noChangeArrowheads="1"/>
            </p:cNvSpPr>
            <p:nvPr userDrawn="1"/>
          </p:nvSpPr>
          <p:spPr bwMode="auto">
            <a:xfrm>
              <a:off x="1347152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8" name="Rectangle 104"/>
            <p:cNvSpPr>
              <a:spLocks noChangeArrowheads="1"/>
            </p:cNvSpPr>
            <p:nvPr userDrawn="1"/>
          </p:nvSpPr>
          <p:spPr bwMode="auto">
            <a:xfrm>
              <a:off x="139255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9" name="Rectangle 105"/>
            <p:cNvSpPr>
              <a:spLocks noChangeArrowheads="1"/>
            </p:cNvSpPr>
            <p:nvPr userDrawn="1"/>
          </p:nvSpPr>
          <p:spPr bwMode="auto">
            <a:xfrm>
              <a:off x="14379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0" name="Rectangle 106"/>
            <p:cNvSpPr>
              <a:spLocks noChangeArrowheads="1"/>
            </p:cNvSpPr>
            <p:nvPr userDrawn="1"/>
          </p:nvSpPr>
          <p:spPr bwMode="auto">
            <a:xfrm>
              <a:off x="14833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1" name="Rectangle 107"/>
            <p:cNvSpPr>
              <a:spLocks noChangeArrowheads="1"/>
            </p:cNvSpPr>
            <p:nvPr userDrawn="1"/>
          </p:nvSpPr>
          <p:spPr bwMode="auto">
            <a:xfrm>
              <a:off x="152844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2" name="Rectangle 108"/>
            <p:cNvSpPr>
              <a:spLocks noChangeArrowheads="1"/>
            </p:cNvSpPr>
            <p:nvPr userDrawn="1"/>
          </p:nvSpPr>
          <p:spPr bwMode="auto">
            <a:xfrm>
              <a:off x="8255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3" name="Rectangle 109"/>
            <p:cNvSpPr>
              <a:spLocks noChangeArrowheads="1"/>
            </p:cNvSpPr>
            <p:nvPr userDrawn="1"/>
          </p:nvSpPr>
          <p:spPr bwMode="auto">
            <a:xfrm>
              <a:off x="8709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4" name="Rectangle 110"/>
            <p:cNvSpPr>
              <a:spLocks noChangeArrowheads="1"/>
            </p:cNvSpPr>
            <p:nvPr userDrawn="1"/>
          </p:nvSpPr>
          <p:spPr bwMode="auto">
            <a:xfrm>
              <a:off x="91630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5" name="Rectangle 111"/>
            <p:cNvSpPr>
              <a:spLocks noChangeArrowheads="1"/>
            </p:cNvSpPr>
            <p:nvPr userDrawn="1"/>
          </p:nvSpPr>
          <p:spPr bwMode="auto">
            <a:xfrm>
              <a:off x="961707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6" name="Rectangle 112"/>
            <p:cNvSpPr>
              <a:spLocks noChangeArrowheads="1"/>
            </p:cNvSpPr>
            <p:nvPr userDrawn="1"/>
          </p:nvSpPr>
          <p:spPr bwMode="auto">
            <a:xfrm>
              <a:off x="10071100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7" name="Rectangle 113"/>
            <p:cNvSpPr>
              <a:spLocks noChangeArrowheads="1"/>
            </p:cNvSpPr>
            <p:nvPr userDrawn="1"/>
          </p:nvSpPr>
          <p:spPr bwMode="auto">
            <a:xfrm>
              <a:off x="1052512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8" name="Rectangle 114"/>
            <p:cNvSpPr>
              <a:spLocks noChangeArrowheads="1"/>
            </p:cNvSpPr>
            <p:nvPr userDrawn="1"/>
          </p:nvSpPr>
          <p:spPr bwMode="auto">
            <a:xfrm>
              <a:off x="1097597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9" name="Rectangle 115"/>
            <p:cNvSpPr>
              <a:spLocks noChangeArrowheads="1"/>
            </p:cNvSpPr>
            <p:nvPr userDrawn="1"/>
          </p:nvSpPr>
          <p:spPr bwMode="auto">
            <a:xfrm>
              <a:off x="11430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0" name="Rectangle 116"/>
            <p:cNvSpPr>
              <a:spLocks noChangeArrowheads="1"/>
            </p:cNvSpPr>
            <p:nvPr userDrawn="1"/>
          </p:nvSpPr>
          <p:spPr bwMode="auto">
            <a:xfrm>
              <a:off x="11884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1" name="Rectangle 117"/>
            <p:cNvSpPr>
              <a:spLocks noChangeArrowheads="1"/>
            </p:cNvSpPr>
            <p:nvPr userDrawn="1"/>
          </p:nvSpPr>
          <p:spPr bwMode="auto">
            <a:xfrm>
              <a:off x="123380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2" name="Rectangle 118"/>
            <p:cNvSpPr>
              <a:spLocks noChangeArrowheads="1"/>
            </p:cNvSpPr>
            <p:nvPr userDrawn="1"/>
          </p:nvSpPr>
          <p:spPr bwMode="auto">
            <a:xfrm>
              <a:off x="1279207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3" name="Rectangle 119"/>
            <p:cNvSpPr>
              <a:spLocks noChangeArrowheads="1"/>
            </p:cNvSpPr>
            <p:nvPr userDrawn="1"/>
          </p:nvSpPr>
          <p:spPr bwMode="auto">
            <a:xfrm>
              <a:off x="13246100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4" name="Rectangle 120"/>
            <p:cNvSpPr>
              <a:spLocks noChangeArrowheads="1"/>
            </p:cNvSpPr>
            <p:nvPr userDrawn="1"/>
          </p:nvSpPr>
          <p:spPr bwMode="auto">
            <a:xfrm>
              <a:off x="136969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5" name="Rectangle 121"/>
            <p:cNvSpPr>
              <a:spLocks noChangeArrowheads="1"/>
            </p:cNvSpPr>
            <p:nvPr userDrawn="1"/>
          </p:nvSpPr>
          <p:spPr bwMode="auto">
            <a:xfrm>
              <a:off x="1415097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6" name="Rectangle 122"/>
            <p:cNvSpPr>
              <a:spLocks noChangeArrowheads="1"/>
            </p:cNvSpPr>
            <p:nvPr userDrawn="1"/>
          </p:nvSpPr>
          <p:spPr bwMode="auto">
            <a:xfrm>
              <a:off x="14605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7" name="Rectangle 123"/>
            <p:cNvSpPr>
              <a:spLocks noChangeArrowheads="1"/>
            </p:cNvSpPr>
            <p:nvPr userDrawn="1"/>
          </p:nvSpPr>
          <p:spPr bwMode="auto">
            <a:xfrm>
              <a:off x="15059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8" name="Rectangle 124"/>
            <p:cNvSpPr>
              <a:spLocks noChangeArrowheads="1"/>
            </p:cNvSpPr>
            <p:nvPr userDrawn="1"/>
          </p:nvSpPr>
          <p:spPr bwMode="auto">
            <a:xfrm>
              <a:off x="15513050" y="999172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9" name="Rectangle 125"/>
            <p:cNvSpPr>
              <a:spLocks noChangeArrowheads="1"/>
            </p:cNvSpPr>
            <p:nvPr userDrawn="1"/>
          </p:nvSpPr>
          <p:spPr bwMode="auto">
            <a:xfrm>
              <a:off x="8029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0" name="Rectangle 126"/>
            <p:cNvSpPr>
              <a:spLocks noChangeArrowheads="1"/>
            </p:cNvSpPr>
            <p:nvPr userDrawn="1"/>
          </p:nvSpPr>
          <p:spPr bwMode="auto">
            <a:xfrm>
              <a:off x="8483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1" name="Rectangle 127"/>
            <p:cNvSpPr>
              <a:spLocks noChangeArrowheads="1"/>
            </p:cNvSpPr>
            <p:nvPr userDrawn="1"/>
          </p:nvSpPr>
          <p:spPr bwMode="auto">
            <a:xfrm>
              <a:off x="893762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2" name="Rectangle 128"/>
            <p:cNvSpPr>
              <a:spLocks noChangeArrowheads="1"/>
            </p:cNvSpPr>
            <p:nvPr userDrawn="1"/>
          </p:nvSpPr>
          <p:spPr bwMode="auto">
            <a:xfrm>
              <a:off x="938847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3" name="Rectangle 129"/>
            <p:cNvSpPr>
              <a:spLocks noChangeArrowheads="1"/>
            </p:cNvSpPr>
            <p:nvPr userDrawn="1"/>
          </p:nvSpPr>
          <p:spPr bwMode="auto">
            <a:xfrm>
              <a:off x="984250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4" name="Rectangle 130"/>
            <p:cNvSpPr>
              <a:spLocks noChangeArrowheads="1"/>
            </p:cNvSpPr>
            <p:nvPr userDrawn="1"/>
          </p:nvSpPr>
          <p:spPr bwMode="auto">
            <a:xfrm>
              <a:off x="1029652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5" name="Rectangle 131"/>
            <p:cNvSpPr>
              <a:spLocks noChangeArrowheads="1"/>
            </p:cNvSpPr>
            <p:nvPr userDrawn="1"/>
          </p:nvSpPr>
          <p:spPr bwMode="auto">
            <a:xfrm>
              <a:off x="107505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6" name="Rectangle 132"/>
            <p:cNvSpPr>
              <a:spLocks noChangeArrowheads="1"/>
            </p:cNvSpPr>
            <p:nvPr userDrawn="1"/>
          </p:nvSpPr>
          <p:spPr bwMode="auto">
            <a:xfrm>
              <a:off x="11204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7" name="Rectangle 133"/>
            <p:cNvSpPr>
              <a:spLocks noChangeArrowheads="1"/>
            </p:cNvSpPr>
            <p:nvPr userDrawn="1"/>
          </p:nvSpPr>
          <p:spPr bwMode="auto">
            <a:xfrm>
              <a:off x="11658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8" name="Rectangle 134"/>
            <p:cNvSpPr>
              <a:spLocks noChangeArrowheads="1"/>
            </p:cNvSpPr>
            <p:nvPr userDrawn="1"/>
          </p:nvSpPr>
          <p:spPr bwMode="auto">
            <a:xfrm>
              <a:off x="1211262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9" name="Rectangle 135"/>
            <p:cNvSpPr>
              <a:spLocks noChangeArrowheads="1"/>
            </p:cNvSpPr>
            <p:nvPr userDrawn="1"/>
          </p:nvSpPr>
          <p:spPr bwMode="auto">
            <a:xfrm>
              <a:off x="1256347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0" name="Rectangle 136"/>
            <p:cNvSpPr>
              <a:spLocks noChangeArrowheads="1"/>
            </p:cNvSpPr>
            <p:nvPr userDrawn="1"/>
          </p:nvSpPr>
          <p:spPr bwMode="auto">
            <a:xfrm>
              <a:off x="1301750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1" name="Rectangle 137"/>
            <p:cNvSpPr>
              <a:spLocks noChangeArrowheads="1"/>
            </p:cNvSpPr>
            <p:nvPr userDrawn="1"/>
          </p:nvSpPr>
          <p:spPr bwMode="auto">
            <a:xfrm>
              <a:off x="1347152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2" name="Rectangle 138"/>
            <p:cNvSpPr>
              <a:spLocks noChangeArrowheads="1"/>
            </p:cNvSpPr>
            <p:nvPr userDrawn="1"/>
          </p:nvSpPr>
          <p:spPr bwMode="auto">
            <a:xfrm>
              <a:off x="139255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3" name="Rectangle 139"/>
            <p:cNvSpPr>
              <a:spLocks noChangeArrowheads="1"/>
            </p:cNvSpPr>
            <p:nvPr userDrawn="1"/>
          </p:nvSpPr>
          <p:spPr bwMode="auto">
            <a:xfrm>
              <a:off x="14379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4" name="Rectangle 140"/>
            <p:cNvSpPr>
              <a:spLocks noChangeArrowheads="1"/>
            </p:cNvSpPr>
            <p:nvPr userDrawn="1"/>
          </p:nvSpPr>
          <p:spPr bwMode="auto">
            <a:xfrm>
              <a:off x="14833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5" name="Rectangle 141"/>
            <p:cNvSpPr>
              <a:spLocks noChangeArrowheads="1"/>
            </p:cNvSpPr>
            <p:nvPr userDrawn="1"/>
          </p:nvSpPr>
          <p:spPr bwMode="auto">
            <a:xfrm>
              <a:off x="152844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792956" y="2539157"/>
            <a:ext cx="5975350" cy="719311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제목을 입력하세요</a:t>
            </a:r>
            <a:endParaRPr lang="ko-KR" altLang="en-US" dirty="0"/>
          </a:p>
        </p:txBody>
      </p:sp>
      <p:sp>
        <p:nvSpPr>
          <p:cNvPr id="4" name="텍스트 개체 틀 2"/>
          <p:cNvSpPr>
            <a:spLocks noGrp="1"/>
          </p:cNvSpPr>
          <p:nvPr>
            <p:ph type="body" sz="quarter" idx="11" hasCustomPrompt="1"/>
          </p:nvPr>
        </p:nvSpPr>
        <p:spPr>
          <a:xfrm>
            <a:off x="792956" y="3474492"/>
            <a:ext cx="5975350" cy="60486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입력하세요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187871"/>
              </p:ext>
            </p:extLst>
          </p:nvPr>
        </p:nvGraphicFramePr>
        <p:xfrm>
          <a:off x="681915" y="6979699"/>
          <a:ext cx="6627108" cy="2247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13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3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9091"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54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546">
                <a:tc rowSpan="2"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주로 집에서 하는 활동</a:t>
                      </a: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/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가장 좋아하는 활동</a:t>
                      </a: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/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가장 어려워하는 활동</a:t>
                      </a: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/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특별한 행동</a:t>
                      </a: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/</a:t>
                      </a:r>
                      <a:endParaRPr lang="ko-KR" altLang="en-US" sz="10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09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3" name="오각형 42"/>
          <p:cNvSpPr/>
          <p:nvPr/>
        </p:nvSpPr>
        <p:spPr>
          <a:xfrm>
            <a:off x="3348584" y="9547041"/>
            <a:ext cx="792088" cy="275505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L 도형 26"/>
          <p:cNvSpPr/>
          <p:nvPr/>
        </p:nvSpPr>
        <p:spPr>
          <a:xfrm rot="10800000" flipH="1">
            <a:off x="684960" y="6982658"/>
            <a:ext cx="955720" cy="511239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각형 14"/>
          <p:cNvSpPr/>
          <p:nvPr/>
        </p:nvSpPr>
        <p:spPr>
          <a:xfrm>
            <a:off x="5410784" y="430269"/>
            <a:ext cx="1656184" cy="64633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863008" y="400794"/>
            <a:ext cx="4182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 smtClean="0">
                <a:latin typeface="a옛날목욕탕B" pitchFamily="18" charset="-127"/>
                <a:ea typeface="a옛날목욕탕B" pitchFamily="18" charset="-127"/>
              </a:rPr>
              <a:t>아이붐</a:t>
            </a:r>
            <a:r>
              <a:rPr lang="ko-KR" altLang="en-US" sz="3600" dirty="0" smtClean="0">
                <a:latin typeface="a옛날목욕탕B" pitchFamily="18" charset="-127"/>
                <a:ea typeface="a옛날목욕탕B" pitchFamily="18" charset="-127"/>
              </a:rPr>
              <a:t> 입학원서 </a:t>
            </a:r>
            <a:r>
              <a:rPr lang="en-US" altLang="ko-KR" sz="2400" dirty="0" smtClean="0">
                <a:latin typeface="a옛날목욕탕B" pitchFamily="18" charset="-127"/>
                <a:ea typeface="a옛날목욕탕B" pitchFamily="18" charset="-127"/>
              </a:rPr>
              <a:t>:  </a:t>
            </a:r>
            <a:r>
              <a:rPr lang="ko-KR" altLang="en-US" sz="2400" dirty="0" smtClean="0">
                <a:latin typeface="a옛날목욕탕B" pitchFamily="18" charset="-127"/>
                <a:ea typeface="a옛날목욕탕B" pitchFamily="18" charset="-127"/>
              </a:rPr>
              <a:t>  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041847"/>
              </p:ext>
            </p:extLst>
          </p:nvPr>
        </p:nvGraphicFramePr>
        <p:xfrm>
          <a:off x="670356" y="1746300"/>
          <a:ext cx="6638667" cy="21488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8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8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08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0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07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사진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이름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성별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□남 □여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주민등록번호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□양력 □음력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전화 번호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혈액형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주소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이전에 </a:t>
                      </a:r>
                      <a:endParaRPr lang="en-US" altLang="ko-KR" sz="1600" dirty="0" smtClean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교육받은 경험 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0874" y="1315103"/>
            <a:ext cx="154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옛날목욕탕B" pitchFamily="18" charset="-127"/>
                <a:ea typeface="a옛날목욕탕B" pitchFamily="18" charset="-127"/>
              </a:rPr>
              <a:t>01. </a:t>
            </a:r>
            <a:r>
              <a:rPr lang="ko-KR" altLang="en-US" dirty="0" smtClean="0">
                <a:latin typeface="a옛날목욕탕B" pitchFamily="18" charset="-127"/>
                <a:ea typeface="a옛날목욕탕B" pitchFamily="18" charset="-127"/>
              </a:rPr>
              <a:t>유아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268311"/>
              </p:ext>
            </p:extLst>
          </p:nvPr>
        </p:nvGraphicFramePr>
        <p:xfrm>
          <a:off x="674397" y="4479913"/>
          <a:ext cx="6634626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000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아버지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어머니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1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2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3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이름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휴대폰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E-mail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직업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종교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0" y="0"/>
            <a:ext cx="540271" cy="10693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1352">
            <a:off x="1066781" y="337739"/>
            <a:ext cx="798991" cy="77243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5410784" y="339239"/>
            <a:ext cx="14590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dirty="0" err="1">
                <a:latin typeface="a옛날목욕탕B" pitchFamily="18" charset="-127"/>
                <a:ea typeface="a옛날목욕탕B" pitchFamily="18" charset="-127"/>
              </a:rPr>
              <a:t>유치부</a:t>
            </a:r>
            <a:endParaRPr lang="ko-KR" altLang="en-US" sz="4000" dirty="0">
              <a:latin typeface="a옛날목욕탕B" pitchFamily="18" charset="-127"/>
              <a:ea typeface="a옛날목욕탕B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8200" y="3994019"/>
            <a:ext cx="2114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옛날목욕탕B" pitchFamily="18" charset="-127"/>
                <a:ea typeface="a옛날목욕탕B" pitchFamily="18" charset="-127"/>
              </a:rPr>
              <a:t>02. </a:t>
            </a:r>
            <a:r>
              <a:rPr lang="ko-KR" altLang="en-US" dirty="0" smtClean="0">
                <a:latin typeface="a옛날목욕탕B" pitchFamily="18" charset="-127"/>
                <a:ea typeface="a옛날목욕탕B" pitchFamily="18" charset="-127"/>
              </a:rPr>
              <a:t>가족관계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976918" y="4092131"/>
            <a:ext cx="20778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12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가능한 부분만 작성해주세요</a:t>
            </a:r>
            <a:r>
              <a:rPr lang="en-US" altLang="ko-KR" sz="12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.)</a:t>
            </a:r>
            <a:endParaRPr lang="ko-KR" altLang="en-US" sz="12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0528" y="6471897"/>
            <a:ext cx="204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옛날목욕탕B" pitchFamily="18" charset="-127"/>
                <a:ea typeface="a옛날목욕탕B" pitchFamily="18" charset="-127"/>
              </a:rPr>
              <a:t>03. </a:t>
            </a:r>
            <a:r>
              <a:rPr lang="ko-KR" altLang="en-US" dirty="0" smtClean="0">
                <a:latin typeface="a옛날목욕탕B" pitchFamily="18" charset="-127"/>
                <a:ea typeface="a옛날목욕탕B" pitchFamily="18" charset="-127"/>
              </a:rPr>
              <a:t>발달사항</a:t>
            </a:r>
            <a:endParaRPr lang="ko-KR" altLang="en-US" dirty="0">
              <a:latin typeface="a옛날목욕탕B" pitchFamily="18" charset="-127"/>
              <a:ea typeface="a옛날목욕탕B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60664" y="6963753"/>
            <a:ext cx="10134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01. 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신체발달 </a:t>
            </a:r>
            <a:endParaRPr lang="ko-KR" altLang="en-US" sz="1200" dirty="0">
              <a:latin typeface="Yoon 윤고딕 540_TT" panose="02090603020101020101" pitchFamily="18" charset="-127"/>
              <a:ea typeface="Yoon 윤고딕 540_TT" panose="0209060302010102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644094" y="6984680"/>
            <a:ext cx="23182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건강상태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병력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알러지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신체움직임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근육발달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29" name="L 도형 28"/>
          <p:cNvSpPr/>
          <p:nvPr/>
        </p:nvSpPr>
        <p:spPr>
          <a:xfrm rot="10800000" flipH="1">
            <a:off x="3998866" y="6986043"/>
            <a:ext cx="1148499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984407" y="6963753"/>
            <a:ext cx="13115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02. 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인지</a:t>
            </a:r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/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언어발달</a:t>
            </a:r>
            <a:endParaRPr lang="ko-KR" altLang="en-US" sz="1200" dirty="0">
              <a:latin typeface="Yoon 윤고딕 540_TT" panose="02090603020101020101" pitchFamily="18" charset="-127"/>
              <a:ea typeface="Yoon 윤고딕 540_TT" panose="0209060302010102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138453" y="6963753"/>
            <a:ext cx="19944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언어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수개념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문제해결력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색깔개념 등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36" name="L 도형 35"/>
          <p:cNvSpPr/>
          <p:nvPr/>
        </p:nvSpPr>
        <p:spPr>
          <a:xfrm rot="10800000" flipH="1">
            <a:off x="4000978" y="7696791"/>
            <a:ext cx="1148498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3954450" y="7680845"/>
            <a:ext cx="11047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03. 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사회성발달</a:t>
            </a:r>
            <a:endParaRPr lang="ko-KR" altLang="en-US" sz="1200" dirty="0">
              <a:latin typeface="Yoon 윤고딕 540_TT" panose="02090603020101020101" pitchFamily="18" charset="-127"/>
              <a:ea typeface="Yoon 윤고딕 540_TT" panose="02090603020101020101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138453" y="7679734"/>
            <a:ext cx="18886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또래간어울림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낯가림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의사표현력 등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39" name="L 도형 38"/>
          <p:cNvSpPr/>
          <p:nvPr/>
        </p:nvSpPr>
        <p:spPr>
          <a:xfrm rot="10800000" flipH="1">
            <a:off x="3998867" y="8521456"/>
            <a:ext cx="1148498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954450" y="8497603"/>
            <a:ext cx="11047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04. 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창의성발달</a:t>
            </a:r>
            <a:endParaRPr lang="ko-KR" altLang="en-US" sz="1200" dirty="0">
              <a:latin typeface="Yoon 윤고딕 540_TT" panose="02090603020101020101" pitchFamily="18" charset="-127"/>
              <a:ea typeface="Yoon 윤고딕 540_TT" panose="0209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147365" y="8521456"/>
            <a:ext cx="21002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호기심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상상력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독창성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도전심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몰입 등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423242" y="9501020"/>
            <a:ext cx="5262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0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위와 같이 </a:t>
            </a:r>
            <a:r>
              <a:rPr lang="ko-KR" altLang="en-US" sz="20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아이붐</a:t>
            </a:r>
            <a:r>
              <a:rPr lang="ko-KR" altLang="en-US" sz="20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ko-KR" altLang="en-US" sz="2000" dirty="0" err="1" smtClean="0"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유치부</a:t>
            </a:r>
            <a:r>
              <a:rPr lang="ko-KR" altLang="en-US" sz="20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정규과정을 신청합니다</a:t>
            </a:r>
            <a:r>
              <a:rPr lang="en-US" altLang="ko-KR" sz="20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.</a:t>
            </a:r>
            <a:endParaRPr lang="ko-KR" altLang="en-US" sz="20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423242" y="9974237"/>
            <a:ext cx="49936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신청일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    20    </a:t>
            </a:r>
            <a:r>
              <a:rPr lang="ko-KR" altLang="en-US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년      월     일          신청인 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</a:t>
            </a:r>
            <a:r>
              <a:rPr lang="en-US" altLang="ko-KR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                  (</a:t>
            </a:r>
            <a:r>
              <a:rPr lang="ko-KR" altLang="en-US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인</a:t>
            </a:r>
            <a:r>
              <a:rPr lang="en-US" altLang="ko-KR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14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7750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디자인_돌잔치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4585C"/>
      </a:accent1>
      <a:accent2>
        <a:srgbClr val="72A8AC"/>
      </a:accent2>
      <a:accent3>
        <a:srgbClr val="EF944E"/>
      </a:accent3>
      <a:accent4>
        <a:srgbClr val="BDDADF"/>
      </a:accent4>
      <a:accent5>
        <a:srgbClr val="FFBD5A"/>
      </a:accent5>
      <a:accent6>
        <a:srgbClr val="1F2D4F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latin typeface="Adobe 고딕 Std B" pitchFamily="34" charset="-127"/>
            <a:ea typeface="Adobe 고딕 Std B" pitchFamily="34" charset="-127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3332</TotalTime>
  <Words>143</Words>
  <Application>Microsoft Office PowerPoint</Application>
  <PresentationFormat>사용자 지정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a옛날목욕탕B</vt:lpstr>
      <vt:lpstr>Yoon 윤고딕 520_TT</vt:lpstr>
      <vt:lpstr>Yoon 윤고딕 540_TT</vt:lpstr>
      <vt:lpstr>Yoon 윤고딕 550_TT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(비즈폼)교육업</dc:title>
  <dc:creator>inbeecom</dc:creator>
  <dc:description>무단 복제 배포시 법적 불이익을 받을 수 있습니다.</dc:description>
  <cp:lastModifiedBy>gifted114@naver.com</cp:lastModifiedBy>
  <cp:revision>238</cp:revision>
  <cp:lastPrinted>2020-02-04T03:57:06Z</cp:lastPrinted>
  <dcterms:created xsi:type="dcterms:W3CDTF">2014-02-04T04:34:25Z</dcterms:created>
  <dcterms:modified xsi:type="dcterms:W3CDTF">2021-01-11T03:03:21Z</dcterms:modified>
  <cp:category>본 문서의 저작권은 비즈폼에 있습니다.</cp:category>
</cp:coreProperties>
</file>